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aac" ContentType="audio/aac"/>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9" r:id="rId5"/>
    <p:sldId id="258" r:id="rId6"/>
    <p:sldId id="261" r:id="rId7"/>
    <p:sldId id="262" r:id="rId8"/>
    <p:sldId id="263" r:id="rId9"/>
    <p:sldId id="264" r:id="rId10"/>
    <p:sldId id="266" r:id="rId11"/>
    <p:sldId id="267" r:id="rId12"/>
    <p:sldId id="265"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229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250" autoAdjust="0"/>
    <p:restoredTop sz="94660"/>
  </p:normalViewPr>
  <p:slideViewPr>
    <p:cSldViewPr snapToGrid="0">
      <p:cViewPr varScale="1">
        <p:scale>
          <a:sx n="69" d="100"/>
          <a:sy n="69" d="100"/>
        </p:scale>
        <p:origin x="-704" y="-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2381324-B150-4D8B-8AEA-655420E2F567}"/>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FF572C15-B828-4E74-985F-821BC7B0AD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54A9A9F9-AB57-4B53-861C-9C15B25F4D2C}"/>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5" name="Segnaposto piè di pagina 4">
            <a:extLst>
              <a:ext uri="{FF2B5EF4-FFF2-40B4-BE49-F238E27FC236}">
                <a16:creationId xmlns:a16="http://schemas.microsoft.com/office/drawing/2014/main" xmlns="" id="{C0345B3C-870F-4AEE-B33C-FEC2DD791A9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50BD88B5-4F0F-4A72-96FE-A6AECF82AAF0}"/>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1700409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714BC0E-CEF2-4935-A544-3732D29F96BF}"/>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AA7BDBB1-37B3-42FC-92F8-34FFD32B2AE8}"/>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D751B2AE-B780-460F-8E35-FDE1B07056F3}"/>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5" name="Segnaposto piè di pagina 4">
            <a:extLst>
              <a:ext uri="{FF2B5EF4-FFF2-40B4-BE49-F238E27FC236}">
                <a16:creationId xmlns:a16="http://schemas.microsoft.com/office/drawing/2014/main" xmlns="" id="{8941D804-ED18-4B0A-9562-879EBFD6E47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44191541-14F7-43FA-96CB-FB03595FEE83}"/>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215958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DAEF94F9-94EE-4D06-B6F3-8C795B027DE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AA14BE5D-07FB-4122-8752-0FD360784306}"/>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97BB91C0-6DC1-406A-945F-386EA82EAB5E}"/>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5" name="Segnaposto piè di pagina 4">
            <a:extLst>
              <a:ext uri="{FF2B5EF4-FFF2-40B4-BE49-F238E27FC236}">
                <a16:creationId xmlns:a16="http://schemas.microsoft.com/office/drawing/2014/main" xmlns="" id="{36D1DC81-9379-4DFF-BE06-56FC6845514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E68242E2-E061-454A-BE4B-8A8B5A3435FF}"/>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1734385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0621B0F-D4E5-4C7D-9FDB-45D21A9A638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BB5FE4E0-8569-41E2-8527-09E2B4D234BC}"/>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771F3B47-5C4F-491E-A214-03F3E93ACC70}"/>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5" name="Segnaposto piè di pagina 4">
            <a:extLst>
              <a:ext uri="{FF2B5EF4-FFF2-40B4-BE49-F238E27FC236}">
                <a16:creationId xmlns:a16="http://schemas.microsoft.com/office/drawing/2014/main" xmlns="" id="{A89EC207-7F4A-476E-B104-ADE298E1012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273B0ED1-CF7D-483A-8338-2E9C6AD61361}"/>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2375379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835703B-49C2-4DE1-8A80-FFBDAB19859B}"/>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C368E15B-E10E-4B73-827C-B40A09D567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xmlns="" id="{1E9FEE07-BCB2-4AE1-8DF8-E04681703A20}"/>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5" name="Segnaposto piè di pagina 4">
            <a:extLst>
              <a:ext uri="{FF2B5EF4-FFF2-40B4-BE49-F238E27FC236}">
                <a16:creationId xmlns:a16="http://schemas.microsoft.com/office/drawing/2014/main" xmlns="" id="{9565FAD1-226E-4FA4-B8FA-EB678474F20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BF20425E-87CF-4DD1-A7A9-2870BE0760EA}"/>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3756594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5DE691A-0BA3-4A4D-ADF1-F273D9FDDAC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81C44B0D-3A1D-418B-9A37-257DD38A1E18}"/>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xmlns="" id="{72EA4051-70E2-4769-8000-35AA29EA76B4}"/>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xmlns="" id="{3FCDBBF4-92E7-465E-AEF8-86E51FB0F200}"/>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6" name="Segnaposto piè di pagina 5">
            <a:extLst>
              <a:ext uri="{FF2B5EF4-FFF2-40B4-BE49-F238E27FC236}">
                <a16:creationId xmlns:a16="http://schemas.microsoft.com/office/drawing/2014/main" xmlns="" id="{A593AC9C-447C-4FF2-9DBF-2A5ACDD1391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E87C08B6-F581-4320-B9F3-FDC05795506C}"/>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348961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7499320-FBFB-4C00-96F3-C745C44411E8}"/>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D0A25EEB-1D78-435B-AAD9-F85F8A1910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xmlns="" id="{A9BF31C1-AC81-45F7-9E87-51303AA30A0F}"/>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xmlns="" id="{51861F17-3F40-4F69-BF85-06A57C8F99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xmlns="" id="{9F4FEADC-CD23-4326-ADB4-8A0ECB841973}"/>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xmlns="" id="{E8A5A3AE-81EB-453B-B76B-34461FE395BD}"/>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8" name="Segnaposto piè di pagina 7">
            <a:extLst>
              <a:ext uri="{FF2B5EF4-FFF2-40B4-BE49-F238E27FC236}">
                <a16:creationId xmlns:a16="http://schemas.microsoft.com/office/drawing/2014/main" xmlns="" id="{1A81BEF5-F30D-4D07-92EB-EAFBC786DC4F}"/>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xmlns="" id="{B5978D34-0E7B-4E88-95F7-5E31CD7C78B7}"/>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2358421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BED2328-3B50-4885-9B3A-CFE0AD4C617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xmlns="" id="{BC46065D-43F3-4820-B745-4EC44BBAAD86}"/>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4" name="Segnaposto piè di pagina 3">
            <a:extLst>
              <a:ext uri="{FF2B5EF4-FFF2-40B4-BE49-F238E27FC236}">
                <a16:creationId xmlns:a16="http://schemas.microsoft.com/office/drawing/2014/main" xmlns="" id="{E34FE2B6-0AF0-40E1-8BB6-BA344067802A}"/>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xmlns="" id="{2AA7570A-23E2-4DB2-8C12-85B3D9BF385B}"/>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3753372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xmlns="" id="{BCEA1F63-C300-49BC-8A17-C82CEB68DAF5}"/>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3" name="Segnaposto piè di pagina 2">
            <a:extLst>
              <a:ext uri="{FF2B5EF4-FFF2-40B4-BE49-F238E27FC236}">
                <a16:creationId xmlns:a16="http://schemas.microsoft.com/office/drawing/2014/main" xmlns="" id="{70CF5817-935D-4739-B405-7ADA0EAA4E2E}"/>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xmlns="" id="{AA1B1DFE-E388-4102-905F-618E09B05461}"/>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2238905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D803779-BC7E-4DD8-A692-47BE989D213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A7CADB12-82A1-4015-AAB8-32A172FBF9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xmlns="" id="{69BD32B2-79E5-4D2F-8407-39175B364D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xmlns="" id="{662BB1D7-3BBA-4BA2-8CBE-FBC4ADF0A6E9}"/>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6" name="Segnaposto piè di pagina 5">
            <a:extLst>
              <a:ext uri="{FF2B5EF4-FFF2-40B4-BE49-F238E27FC236}">
                <a16:creationId xmlns:a16="http://schemas.microsoft.com/office/drawing/2014/main" xmlns="" id="{9BE808B0-5F1A-4712-BEC0-1F6896E0BFB1}"/>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212EF360-922F-4F0B-A93A-C6FD26ACAE5A}"/>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3783155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A74F8AB-7362-4F91-A052-DCD5C077B54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4CFE0FA4-61B6-4330-B253-6543AC2D70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xmlns="" id="{5DD5875E-AECC-4570-B6D7-CEBAB2D6EE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xmlns="" id="{5B08F839-E2E5-4448-968D-4D0FEFC52CBB}"/>
              </a:ext>
            </a:extLst>
          </p:cNvPr>
          <p:cNvSpPr>
            <a:spLocks noGrp="1"/>
          </p:cNvSpPr>
          <p:nvPr>
            <p:ph type="dt" sz="half" idx="10"/>
          </p:nvPr>
        </p:nvSpPr>
        <p:spPr/>
        <p:txBody>
          <a:bodyPr/>
          <a:lstStyle/>
          <a:p>
            <a:fld id="{03BABDC6-8224-4930-9FFD-B2BBD97A12D7}" type="datetimeFigureOut">
              <a:rPr lang="it-IT" smtClean="0"/>
              <a:pPr/>
              <a:t>17/05/2020</a:t>
            </a:fld>
            <a:endParaRPr lang="it-IT"/>
          </a:p>
        </p:txBody>
      </p:sp>
      <p:sp>
        <p:nvSpPr>
          <p:cNvPr id="6" name="Segnaposto piè di pagina 5">
            <a:extLst>
              <a:ext uri="{FF2B5EF4-FFF2-40B4-BE49-F238E27FC236}">
                <a16:creationId xmlns:a16="http://schemas.microsoft.com/office/drawing/2014/main" xmlns="" id="{32419511-2824-4056-8ED0-FDE2C100417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D646F416-A285-4C56-B520-9B3D3E8582A5}"/>
              </a:ext>
            </a:extLst>
          </p:cNvPr>
          <p:cNvSpPr>
            <a:spLocks noGrp="1"/>
          </p:cNvSpPr>
          <p:nvPr>
            <p:ph type="sldNum" sz="quarter" idx="12"/>
          </p:nvPr>
        </p:nvSpPr>
        <p:spPr/>
        <p:txBody>
          <a:body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2289211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xmlns="" id="{6A32B702-FB09-4F0C-A075-5B0838F555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C02A0214-4B6A-4A67-8CD5-BD7895DC98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0F7E062C-F3ED-44DE-8861-EC2BC46178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ABDC6-8224-4930-9FFD-B2BBD97A12D7}" type="datetimeFigureOut">
              <a:rPr lang="it-IT" smtClean="0"/>
              <a:pPr/>
              <a:t>17/05/2020</a:t>
            </a:fld>
            <a:endParaRPr lang="it-IT"/>
          </a:p>
        </p:txBody>
      </p:sp>
      <p:sp>
        <p:nvSpPr>
          <p:cNvPr id="5" name="Segnaposto piè di pagina 4">
            <a:extLst>
              <a:ext uri="{FF2B5EF4-FFF2-40B4-BE49-F238E27FC236}">
                <a16:creationId xmlns:a16="http://schemas.microsoft.com/office/drawing/2014/main" xmlns="" id="{E3AEF0AD-FB91-490C-BB96-80F3A27AED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xmlns="" id="{E01A71E0-6BBF-45D8-A384-03801B0CF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68A3E5-41DB-4FAF-B293-6BC38D78BE44}" type="slidenum">
              <a:rPr lang="it-IT" smtClean="0"/>
              <a:pPr/>
              <a:t>‹N›</a:t>
            </a:fld>
            <a:endParaRPr lang="it-IT"/>
          </a:p>
        </p:txBody>
      </p:sp>
    </p:spTree>
    <p:extLst>
      <p:ext uri="{BB962C8B-B14F-4D97-AF65-F5344CB8AC3E}">
        <p14:creationId xmlns:p14="http://schemas.microsoft.com/office/powerpoint/2010/main" xmlns="" val="29006297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5.m4a"/><Relationship Id="rId5" Type="http://schemas.openxmlformats.org/officeDocument/2006/relationships/image" Target="../media/image13.png"/><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8.png"/><Relationship Id="rId5" Type="http://schemas.microsoft.com/office/2007/relationships/media" Target="../media/media6.m4a"/><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7.m4a"/><Relationship Id="rId5" Type="http://schemas.openxmlformats.org/officeDocument/2006/relationships/image" Target="../media/image16.pn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8.png"/><Relationship Id="rId5" Type="http://schemas.microsoft.com/office/2007/relationships/media" Target="../media/media8.m4a"/><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18.png"/><Relationship Id="rId5" Type="http://schemas.microsoft.com/office/2007/relationships/media" Target="../media/media9.m4a"/><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18.png"/><Relationship Id="rId5" Type="http://schemas.microsoft.com/office/2007/relationships/media" Target="../media/media10.m4a"/><Relationship Id="rId4" Type="http://schemas.openxmlformats.org/officeDocument/2006/relationships/slide" Target="slide4.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11.m4a"/><Relationship Id="rId5" Type="http://schemas.openxmlformats.org/officeDocument/2006/relationships/image" Target="../media/image21.png"/><Relationship Id="rId4" Type="http://schemas.openxmlformats.org/officeDocument/2006/relationships/slide" Target="slide5.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12.m4a"/><Relationship Id="rId5" Type="http://schemas.openxmlformats.org/officeDocument/2006/relationships/image" Target="../media/image22.png"/><Relationship Id="rId4" Type="http://schemas.openxmlformats.org/officeDocument/2006/relationships/slide" Target="slide5.xml"/></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jpeg"/><Relationship Id="rId7" Type="http://schemas.microsoft.com/office/2007/relationships/media" Target="../media/media13.m4a"/><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slide" Target="slide5.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14.m4a"/><Relationship Id="rId5" Type="http://schemas.openxmlformats.org/officeDocument/2006/relationships/image" Target="../media/image25.png"/><Relationship Id="rId4" Type="http://schemas.openxmlformats.org/officeDocument/2006/relationships/slide" Target="slide5.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jpeg"/><Relationship Id="rId1" Type="http://schemas.openxmlformats.org/officeDocument/2006/relationships/slideLayout" Target="../slideLayouts/slideLayout4.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15.m4a"/><Relationship Id="rId5" Type="http://schemas.openxmlformats.org/officeDocument/2006/relationships/image" Target="../media/image26.png"/><Relationship Id="rId4" Type="http://schemas.openxmlformats.org/officeDocument/2006/relationships/slide" Target="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2.xml"/><Relationship Id="rId7" Type="http://schemas.openxmlformats.org/officeDocument/2006/relationships/slide" Target="slide13.xml"/><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slide" Target="slide12.xml"/><Relationship Id="rId5" Type="http://schemas.openxmlformats.org/officeDocument/2006/relationships/slide" Target="slide11.xml"/><Relationship Id="rId10" Type="http://schemas.openxmlformats.org/officeDocument/2006/relationships/image" Target="../media/image5.png"/><Relationship Id="rId4" Type="http://schemas.openxmlformats.org/officeDocument/2006/relationships/slide" Target="slide10.xml"/><Relationship Id="rId9" Type="http://schemas.openxmlformats.org/officeDocument/2006/relationships/slide" Target="slide15.xml"/></Relationships>
</file>

<file path=ppt/slides/_rels/slide5.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 Id="rId9"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8.png"/><Relationship Id="rId5" Type="http://schemas.microsoft.com/office/2007/relationships/media" Target="../media/media1.aac"/><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8.png"/><Relationship Id="rId5" Type="http://schemas.microsoft.com/office/2007/relationships/media" Target="../media/media2.aac"/><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3.aac"/><Relationship Id="rId5" Type="http://schemas.openxmlformats.org/officeDocument/2006/relationships/image" Target="../media/image11.png"/><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4.aac"/><Relationship Id="rId5" Type="http://schemas.openxmlformats.org/officeDocument/2006/relationships/image" Target="../media/image12.png"/><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3000" b="-143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E082F14-3E17-4A43-BC5C-0B06E5F19A61}"/>
              </a:ext>
            </a:extLst>
          </p:cNvPr>
          <p:cNvSpPr>
            <a:spLocks noGrp="1"/>
          </p:cNvSpPr>
          <p:nvPr>
            <p:ph type="title"/>
          </p:nvPr>
        </p:nvSpPr>
        <p:spPr>
          <a:xfrm>
            <a:off x="0" y="229600"/>
            <a:ext cx="4065104" cy="1334156"/>
          </a:xfrm>
        </p:spPr>
        <p:txBody>
          <a:bodyPr/>
          <a:lstStyle/>
          <a:p>
            <a:r>
              <a:rPr lang="it-IT" b="1" dirty="0">
                <a:solidFill>
                  <a:schemeClr val="bg1"/>
                </a:solidFill>
                <a:hlinkClick r:id="" action="ppaction://hlinkshowjump?jump=lastslide">
                  <a:extLst>
                    <a:ext uri="{A12FA001-AC4F-418D-AE19-62706E023703}">
                      <ahyp:hlinkClr xmlns:ahyp="http://schemas.microsoft.com/office/drawing/2018/hyperlinkcolor" xmlns="" val="tx"/>
                    </a:ext>
                  </a:extLst>
                </a:hlinkClick>
              </a:rPr>
              <a:t>CLICCA QUA</a:t>
            </a:r>
            <a:endParaRPr lang="it-IT" b="1" dirty="0">
              <a:solidFill>
                <a:schemeClr val="bg1"/>
              </a:solidFill>
            </a:endParaRPr>
          </a:p>
        </p:txBody>
      </p:sp>
      <p:sp>
        <p:nvSpPr>
          <p:cNvPr id="3" name="Sottotitolo 2">
            <a:extLst>
              <a:ext uri="{FF2B5EF4-FFF2-40B4-BE49-F238E27FC236}">
                <a16:creationId xmlns:a16="http://schemas.microsoft.com/office/drawing/2014/main" xmlns="" id="{3126336F-FED5-45AA-A0E1-C9CC89ACCB9B}"/>
              </a:ext>
            </a:extLst>
          </p:cNvPr>
          <p:cNvSpPr>
            <a:spLocks noGrp="1"/>
          </p:cNvSpPr>
          <p:nvPr>
            <p:ph idx="1"/>
          </p:nvPr>
        </p:nvSpPr>
        <p:spPr>
          <a:xfrm>
            <a:off x="4845326" y="4078494"/>
            <a:ext cx="2501348" cy="877819"/>
          </a:xfrm>
        </p:spPr>
        <p:style>
          <a:lnRef idx="0">
            <a:schemeClr val="accent4"/>
          </a:lnRef>
          <a:fillRef idx="3">
            <a:schemeClr val="accent4"/>
          </a:fillRef>
          <a:effectRef idx="3">
            <a:schemeClr val="accent4"/>
          </a:effectRef>
          <a:fontRef idx="minor">
            <a:schemeClr val="lt1"/>
          </a:fontRef>
        </p:style>
        <p:txBody>
          <a:bodyPr>
            <a:normAutofit/>
          </a:bodyPr>
          <a:lstStyle/>
          <a:p>
            <a:pPr marL="0" indent="0">
              <a:buNone/>
            </a:pPr>
            <a:r>
              <a:rPr lang="it-IT" sz="4400" dirty="0">
                <a:solidFill>
                  <a:schemeClr val="bg2"/>
                </a:solidFill>
                <a:latin typeface="Cooper Black" panose="0208090404030B020404" pitchFamily="18" charset="0"/>
                <a:hlinkClick r:id="rId3" action="ppaction://hlinksldjump">
                  <a:extLst>
                    <a:ext uri="{A12FA001-AC4F-418D-AE19-62706E023703}">
                      <ahyp:hlinkClr xmlns:ahyp="http://schemas.microsoft.com/office/drawing/2018/hyperlinkcolor" xmlns="" val="tx"/>
                    </a:ext>
                  </a:extLst>
                </a:hlinkClick>
              </a:rPr>
              <a:t> GIOCA</a:t>
            </a:r>
            <a:endParaRPr lang="it-IT" sz="4400" dirty="0">
              <a:solidFill>
                <a:schemeClr val="bg2"/>
              </a:solidFill>
              <a:latin typeface="Cooper Black" panose="0208090404030B020404" pitchFamily="18" charset="0"/>
            </a:endParaRPr>
          </a:p>
        </p:txBody>
      </p:sp>
    </p:spTree>
    <p:extLst>
      <p:ext uri="{BB962C8B-B14F-4D97-AF65-F5344CB8AC3E}">
        <p14:creationId xmlns:p14="http://schemas.microsoft.com/office/powerpoint/2010/main" xmlns="" val="4162811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5AC25C2-881B-4325-851D-EF45DCA0F520}"/>
              </a:ext>
            </a:extLst>
          </p:cNvPr>
          <p:cNvSpPr>
            <a:spLocks noGrp="1"/>
          </p:cNvSpPr>
          <p:nvPr>
            <p:ph type="title"/>
          </p:nvPr>
        </p:nvSpPr>
        <p:spPr>
          <a:xfrm>
            <a:off x="198783" y="132523"/>
            <a:ext cx="11834191" cy="397564"/>
          </a:xfrm>
        </p:spPr>
        <p:txBody>
          <a:bodyPr>
            <a:norm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46D365B1-81A9-42AF-8A76-FF9C9D059A9D}"/>
              </a:ext>
            </a:extLst>
          </p:cNvPr>
          <p:cNvSpPr>
            <a:spLocks noGrp="1"/>
          </p:cNvSpPr>
          <p:nvPr>
            <p:ph idx="1"/>
          </p:nvPr>
        </p:nvSpPr>
        <p:spPr>
          <a:xfrm>
            <a:off x="198783" y="622852"/>
            <a:ext cx="11834191" cy="6102625"/>
          </a:xfrm>
        </p:spPr>
        <p:txBody>
          <a:bodyPr>
            <a:normAutofit/>
          </a:bodyPr>
          <a:lstStyle/>
          <a:p>
            <a:pPr marL="0" indent="0">
              <a:buNone/>
            </a:pPr>
            <a:r>
              <a:rPr lang="it-IT" sz="2400" dirty="0">
                <a:solidFill>
                  <a:srgbClr val="002060"/>
                </a:solidFill>
              </a:rPr>
              <a:t>Si tratta di un’antica famiglia fiorentina che fu protagonista, di centrale importanza, della politica di Firenze. Il loro potere fu uno dei principali fattori propulsivi del Rinascimento. La vita artistica e culturale di Firenze era, infatti, un punto di riferimento per l’Europa, proprio grazie alla propaganda culturale svolta da questa famiglia.</a:t>
            </a:r>
          </a:p>
          <a:p>
            <a:pPr marL="0" indent="0">
              <a:buNone/>
            </a:pPr>
            <a:endParaRPr lang="it-IT" sz="2400" dirty="0">
              <a:solidFill>
                <a:srgbClr val="002060"/>
              </a:solidFill>
            </a:endParaRPr>
          </a:p>
          <a:p>
            <a:pPr marL="0" indent="0">
              <a:buNone/>
            </a:pPr>
            <a:endParaRPr lang="it-IT" sz="2400" dirty="0">
              <a:solidFill>
                <a:srgbClr val="002060"/>
              </a:solidFill>
            </a:endParaRPr>
          </a:p>
          <a:p>
            <a:pPr marL="0" indent="0">
              <a:buNone/>
            </a:pPr>
            <a:r>
              <a:rPr lang="it-IT" sz="2400" dirty="0">
                <a:solidFill>
                  <a:srgbClr val="002060"/>
                </a:solidFill>
                <a:latin typeface="Arial Black" panose="020B0A04020102020204" pitchFamily="34" charset="0"/>
              </a:rPr>
              <a:t>Riferimento al cinema</a:t>
            </a:r>
          </a:p>
          <a:p>
            <a:pPr marL="0" indent="0">
              <a:buNone/>
            </a:pPr>
            <a:r>
              <a:rPr lang="it-IT" sz="2400" dirty="0">
                <a:solidFill>
                  <a:srgbClr val="002060"/>
                </a:solidFill>
              </a:rPr>
              <a:t>In epoca moderna, la storia di questa famiglia, la sua ascesa </a:t>
            </a:r>
          </a:p>
          <a:p>
            <a:pPr marL="0" indent="0">
              <a:buNone/>
            </a:pPr>
            <a:r>
              <a:rPr lang="it-IT" sz="2400" dirty="0">
                <a:solidFill>
                  <a:srgbClr val="002060"/>
                </a:solidFill>
              </a:rPr>
              <a:t>al potere e le numerose traversie affrontate con le altre famiglie</a:t>
            </a:r>
          </a:p>
          <a:p>
            <a:pPr marL="0" indent="0">
              <a:buNone/>
            </a:pPr>
            <a:r>
              <a:rPr lang="it-IT" sz="2400" dirty="0">
                <a:solidFill>
                  <a:srgbClr val="002060"/>
                </a:solidFill>
              </a:rPr>
              <a:t>rivali, sono state riprese in una serie anglo-italiana di tre stagioni, </a:t>
            </a:r>
          </a:p>
          <a:p>
            <a:pPr marL="0" indent="0">
              <a:buNone/>
            </a:pPr>
            <a:r>
              <a:rPr lang="it-IT" sz="2400" dirty="0">
                <a:solidFill>
                  <a:srgbClr val="002060"/>
                </a:solidFill>
              </a:rPr>
              <a:t>Trasmessa su Rai 1 a partire dal 2016 fino al 2019.</a:t>
            </a:r>
          </a:p>
          <a:p>
            <a:pPr marL="0" indent="0">
              <a:buNone/>
            </a:pPr>
            <a:endParaRPr lang="it-IT" sz="2400" dirty="0">
              <a:solidFill>
                <a:srgbClr val="002060"/>
              </a:solidFill>
            </a:endParaRPr>
          </a:p>
          <a:p>
            <a:pPr marL="0" indent="0">
              <a:buNone/>
            </a:pPr>
            <a:endParaRPr lang="it-IT" sz="2400" dirty="0">
              <a:solidFill>
                <a:srgbClr val="002060"/>
              </a:solidFill>
            </a:endParaRPr>
          </a:p>
        </p:txBody>
      </p:sp>
      <p:pic>
        <p:nvPicPr>
          <p:cNvPr id="4" name="Immagine 3">
            <a:extLst>
              <a:ext uri="{FF2B5EF4-FFF2-40B4-BE49-F238E27FC236}">
                <a16:creationId xmlns:a16="http://schemas.microsoft.com/office/drawing/2014/main" xmlns="" id="{87B56604-8F98-49BD-A874-E12A04FB0A19}"/>
              </a:ext>
            </a:extLst>
          </p:cNvPr>
          <p:cNvPicPr>
            <a:picLocks noChangeAspect="1"/>
          </p:cNvPicPr>
          <p:nvPr/>
        </p:nvPicPr>
        <p:blipFill>
          <a:blip r:embed="rId5"/>
          <a:stretch>
            <a:fillRect/>
          </a:stretch>
        </p:blipFill>
        <p:spPr>
          <a:xfrm>
            <a:off x="9028499" y="1707872"/>
            <a:ext cx="1798786" cy="2295939"/>
          </a:xfrm>
          <a:prstGeom prst="rect">
            <a:avLst/>
          </a:prstGeom>
        </p:spPr>
      </p:pic>
      <p:pic>
        <p:nvPicPr>
          <p:cNvPr id="9" name="8888DB19">
            <a:hlinkClick r:id="" action="ppaction://media"/>
            <a:extLst>
              <a:ext uri="{FF2B5EF4-FFF2-40B4-BE49-F238E27FC236}">
                <a16:creationId xmlns:a16="http://schemas.microsoft.com/office/drawing/2014/main" xmlns="" id="{83641492-C1CC-47FF-BC8E-1F79E06F9D35}"/>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198783" y="1967949"/>
            <a:ext cx="887893" cy="887893"/>
          </a:xfrm>
          <a:prstGeom prst="rect">
            <a:avLst/>
          </a:prstGeom>
        </p:spPr>
      </p:pic>
      <p:pic>
        <p:nvPicPr>
          <p:cNvPr id="5" name="Immagine 4">
            <a:extLst>
              <a:ext uri="{FF2B5EF4-FFF2-40B4-BE49-F238E27FC236}">
                <a16:creationId xmlns:a16="http://schemas.microsoft.com/office/drawing/2014/main" xmlns="" id="{6BCA202A-1C75-49B5-BFF8-7A8DD17740AF}"/>
              </a:ext>
            </a:extLst>
          </p:cNvPr>
          <p:cNvPicPr>
            <a:picLocks noChangeAspect="1"/>
          </p:cNvPicPr>
          <p:nvPr/>
        </p:nvPicPr>
        <p:blipFill>
          <a:blip r:embed="rId8"/>
          <a:stretch>
            <a:fillRect/>
          </a:stretch>
        </p:blipFill>
        <p:spPr>
          <a:xfrm>
            <a:off x="8475854" y="4157868"/>
            <a:ext cx="3557120" cy="2413552"/>
          </a:xfrm>
          <a:prstGeom prst="rect">
            <a:avLst/>
          </a:prstGeom>
        </p:spPr>
      </p:pic>
    </p:spTree>
    <p:extLst>
      <p:ext uri="{BB962C8B-B14F-4D97-AF65-F5344CB8AC3E}">
        <p14:creationId xmlns:p14="http://schemas.microsoft.com/office/powerpoint/2010/main" xmlns="" val="7011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36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StopAudio" delay="0">
                      <p:tgtEl>
                        <p:sldTgt/>
                      </p:tgtEl>
                    </p:cond>
                  </p:endCondLst>
                </p:cTn>
                <p:tgtEl>
                  <p:spTgt spid="9"/>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271E7DE-050A-4547-8447-C56ACBF3D9CA}"/>
              </a:ext>
            </a:extLst>
          </p:cNvPr>
          <p:cNvSpPr>
            <a:spLocks noGrp="1"/>
          </p:cNvSpPr>
          <p:nvPr>
            <p:ph type="title"/>
          </p:nvPr>
        </p:nvSpPr>
        <p:spPr>
          <a:xfrm>
            <a:off x="145774" y="145775"/>
            <a:ext cx="11873948" cy="371060"/>
          </a:xfrm>
        </p:spPr>
        <p:txBody>
          <a:bodyPr>
            <a:norm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9" name="Segnaposto contenuto 8">
            <a:extLst>
              <a:ext uri="{FF2B5EF4-FFF2-40B4-BE49-F238E27FC236}">
                <a16:creationId xmlns:a16="http://schemas.microsoft.com/office/drawing/2014/main" xmlns="" id="{15462050-E559-4BAF-B7D4-1156A3CE44CB}"/>
              </a:ext>
            </a:extLst>
          </p:cNvPr>
          <p:cNvSpPr>
            <a:spLocks noGrp="1"/>
          </p:cNvSpPr>
          <p:nvPr>
            <p:ph idx="1"/>
          </p:nvPr>
        </p:nvSpPr>
        <p:spPr>
          <a:xfrm>
            <a:off x="145774" y="516835"/>
            <a:ext cx="11873948" cy="6056242"/>
          </a:xfrm>
        </p:spPr>
        <p:txBody>
          <a:bodyPr>
            <a:normAutofit/>
          </a:bodyPr>
          <a:lstStyle/>
          <a:p>
            <a:pPr marL="0" indent="0">
              <a:buNone/>
            </a:pPr>
            <a:r>
              <a:rPr lang="it-IT" sz="2400" dirty="0">
                <a:solidFill>
                  <a:srgbClr val="002060"/>
                </a:solidFill>
              </a:rPr>
              <a:t>Nato a Firenze nel 1449, egli fu il maggiore esponente della famiglia Medici. Questo personaggio fu un abile politico, ma anche un poeta. Nonostante la congiura ordita dalla famiglia dei Pazzi, in cui trovò la morte il fratello Giuliano, egli assunse il potere a Firenze aumentando il suo prestigio politico e culturale. Proprio per questo fu definito il «promotore del Rinascimento»</a:t>
            </a:r>
          </a:p>
        </p:txBody>
      </p:sp>
      <p:pic>
        <p:nvPicPr>
          <p:cNvPr id="10" name="53E694FF">
            <a:hlinkClick r:id="" action="ppaction://media"/>
            <a:extLst>
              <a:ext uri="{FF2B5EF4-FFF2-40B4-BE49-F238E27FC236}">
                <a16:creationId xmlns:a16="http://schemas.microsoft.com/office/drawing/2014/main" xmlns="" id="{D7DFDD82-54FB-42C0-89FE-D106EFBF9127}"/>
              </a:ext>
            </a:extLst>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304799" y="2289312"/>
            <a:ext cx="928711" cy="838201"/>
          </a:xfrm>
          <a:prstGeom prst="rect">
            <a:avLst/>
          </a:prstGeom>
        </p:spPr>
      </p:pic>
      <p:pic>
        <p:nvPicPr>
          <p:cNvPr id="11" name="Immagine 10">
            <a:extLst>
              <a:ext uri="{FF2B5EF4-FFF2-40B4-BE49-F238E27FC236}">
                <a16:creationId xmlns:a16="http://schemas.microsoft.com/office/drawing/2014/main" xmlns="" id="{9ACB1295-A7FF-494F-A4C7-8DA705D435D2}"/>
              </a:ext>
            </a:extLst>
          </p:cNvPr>
          <p:cNvPicPr>
            <a:picLocks noChangeAspect="1"/>
          </p:cNvPicPr>
          <p:nvPr/>
        </p:nvPicPr>
        <p:blipFill>
          <a:blip r:embed="rId7"/>
          <a:stretch>
            <a:fillRect/>
          </a:stretch>
        </p:blipFill>
        <p:spPr>
          <a:xfrm>
            <a:off x="4486037" y="2378657"/>
            <a:ext cx="2668726" cy="3202471"/>
          </a:xfrm>
          <a:prstGeom prst="rect">
            <a:avLst/>
          </a:prstGeom>
        </p:spPr>
      </p:pic>
    </p:spTree>
    <p:extLst>
      <p:ext uri="{BB962C8B-B14F-4D97-AF65-F5344CB8AC3E}">
        <p14:creationId xmlns:p14="http://schemas.microsoft.com/office/powerpoint/2010/main" xmlns="" val="301023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00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10"/>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C2822F8-BD1B-4227-A2EB-FE6287FB3F84}"/>
              </a:ext>
            </a:extLst>
          </p:cNvPr>
          <p:cNvSpPr>
            <a:spLocks noGrp="1"/>
          </p:cNvSpPr>
          <p:nvPr>
            <p:ph type="title"/>
          </p:nvPr>
        </p:nvSpPr>
        <p:spPr>
          <a:xfrm>
            <a:off x="145775" y="132523"/>
            <a:ext cx="11820938" cy="384312"/>
          </a:xfrm>
        </p:spPr>
        <p:txBody>
          <a:bodyPr>
            <a:norm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CAC1106D-524A-4B03-9F3E-C485D007ACE9}"/>
              </a:ext>
            </a:extLst>
          </p:cNvPr>
          <p:cNvSpPr>
            <a:spLocks noGrp="1"/>
          </p:cNvSpPr>
          <p:nvPr>
            <p:ph idx="1"/>
          </p:nvPr>
        </p:nvSpPr>
        <p:spPr>
          <a:xfrm>
            <a:off x="145774" y="744709"/>
            <a:ext cx="11820938" cy="5881377"/>
          </a:xfrm>
        </p:spPr>
        <p:txBody>
          <a:bodyPr>
            <a:normAutofit/>
          </a:bodyPr>
          <a:lstStyle/>
          <a:p>
            <a:pPr marL="0" indent="0">
              <a:buNone/>
            </a:pPr>
            <a:r>
              <a:rPr lang="it-IT" sz="2400" dirty="0">
                <a:solidFill>
                  <a:srgbClr val="002060"/>
                </a:solidFill>
              </a:rPr>
              <a:t>La corte fiorentina raggiunse l’apice del suo splendore sotto il governo di Lorenzo de Medici. Per questo motivo egli ottenne un soprannome legato allo splendore della sua corte.</a:t>
            </a:r>
          </a:p>
        </p:txBody>
      </p:sp>
      <p:pic>
        <p:nvPicPr>
          <p:cNvPr id="4" name="Immagine 3">
            <a:extLst>
              <a:ext uri="{FF2B5EF4-FFF2-40B4-BE49-F238E27FC236}">
                <a16:creationId xmlns:a16="http://schemas.microsoft.com/office/drawing/2014/main" xmlns="" id="{DE589DFB-F9EE-4DE3-9621-693E4B542D42}"/>
              </a:ext>
            </a:extLst>
          </p:cNvPr>
          <p:cNvPicPr>
            <a:picLocks noChangeAspect="1"/>
          </p:cNvPicPr>
          <p:nvPr/>
        </p:nvPicPr>
        <p:blipFill>
          <a:blip r:embed="rId5"/>
          <a:stretch>
            <a:fillRect/>
          </a:stretch>
        </p:blipFill>
        <p:spPr>
          <a:xfrm>
            <a:off x="2772817" y="2183502"/>
            <a:ext cx="6646366" cy="3090863"/>
          </a:xfrm>
          <a:prstGeom prst="rect">
            <a:avLst/>
          </a:prstGeom>
        </p:spPr>
      </p:pic>
      <p:pic>
        <p:nvPicPr>
          <p:cNvPr id="5" name="BC0F7122">
            <a:hlinkClick r:id="" action="ppaction://media"/>
            <a:extLst>
              <a:ext uri="{FF2B5EF4-FFF2-40B4-BE49-F238E27FC236}">
                <a16:creationId xmlns:a16="http://schemas.microsoft.com/office/drawing/2014/main" xmlns="" id="{D4536083-87E2-45A1-9D9E-187486C3F4DC}"/>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361243" y="1622777"/>
            <a:ext cx="801511" cy="801511"/>
          </a:xfrm>
          <a:prstGeom prst="rect">
            <a:avLst/>
          </a:prstGeom>
        </p:spPr>
      </p:pic>
    </p:spTree>
    <p:extLst>
      <p:ext uri="{BB962C8B-B14F-4D97-AF65-F5344CB8AC3E}">
        <p14:creationId xmlns:p14="http://schemas.microsoft.com/office/powerpoint/2010/main" xmlns="" val="154974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8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5"/>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25A13FE-9512-410E-A365-20C7F89D9846}"/>
              </a:ext>
            </a:extLst>
          </p:cNvPr>
          <p:cNvSpPr>
            <a:spLocks noGrp="1"/>
          </p:cNvSpPr>
          <p:nvPr>
            <p:ph type="title"/>
          </p:nvPr>
        </p:nvSpPr>
        <p:spPr>
          <a:xfrm>
            <a:off x="146756" y="112890"/>
            <a:ext cx="11966222" cy="462844"/>
          </a:xfrm>
        </p:spPr>
        <p:txBody>
          <a:bodyPr>
            <a:norm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pic>
        <p:nvPicPr>
          <p:cNvPr id="5" name="A76BEF81">
            <a:hlinkClick r:id="" action="ppaction://media"/>
            <a:extLst>
              <a:ext uri="{FF2B5EF4-FFF2-40B4-BE49-F238E27FC236}">
                <a16:creationId xmlns:a16="http://schemas.microsoft.com/office/drawing/2014/main" xmlns="" id="{6AA0F723-FFEC-4C9A-9A7B-D4B672DED1FE}"/>
              </a:ext>
            </a:extLst>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393259" y="2171700"/>
            <a:ext cx="952500" cy="952500"/>
          </a:xfrm>
          <a:prstGeom prst="rect">
            <a:avLst/>
          </a:prstGeom>
        </p:spPr>
      </p:pic>
      <p:sp>
        <p:nvSpPr>
          <p:cNvPr id="8" name="Segnaposto contenuto 7">
            <a:extLst>
              <a:ext uri="{FF2B5EF4-FFF2-40B4-BE49-F238E27FC236}">
                <a16:creationId xmlns:a16="http://schemas.microsoft.com/office/drawing/2014/main" xmlns="" id="{4048FFDB-AE45-45B2-8A65-D15A5C774450}"/>
              </a:ext>
            </a:extLst>
          </p:cNvPr>
          <p:cNvSpPr>
            <a:spLocks noGrp="1"/>
          </p:cNvSpPr>
          <p:nvPr>
            <p:ph idx="1"/>
          </p:nvPr>
        </p:nvSpPr>
        <p:spPr>
          <a:xfrm>
            <a:off x="146756" y="749300"/>
            <a:ext cx="11966222" cy="5816600"/>
          </a:xfrm>
        </p:spPr>
        <p:txBody>
          <a:bodyPr>
            <a:normAutofit/>
          </a:bodyPr>
          <a:lstStyle/>
          <a:p>
            <a:pPr marL="0" indent="0">
              <a:buNone/>
            </a:pPr>
            <a:r>
              <a:rPr lang="it-IT" sz="2400" dirty="0">
                <a:solidFill>
                  <a:srgbClr val="002060"/>
                </a:solidFill>
              </a:rPr>
              <a:t>La morte di Lorenzo il Magnifico, avvenuta nel 1492, segnò l’inizio di un periodo di malessere dato che nessuno dei suoi successori riuscì ad eguagliare la sua magnificenza. Tuttavia, questa, data, segnò anche l’inizio della seconda fase del Rinascimento che vide protagonisti alcuni tra i più grandi artisti del tempo.</a:t>
            </a:r>
          </a:p>
        </p:txBody>
      </p:sp>
      <p:pic>
        <p:nvPicPr>
          <p:cNvPr id="10" name="Immagine 9">
            <a:extLst>
              <a:ext uri="{FF2B5EF4-FFF2-40B4-BE49-F238E27FC236}">
                <a16:creationId xmlns:a16="http://schemas.microsoft.com/office/drawing/2014/main" xmlns="" id="{98A6EA2B-CD67-470B-B387-8FB05DB98F1A}"/>
              </a:ext>
            </a:extLst>
          </p:cNvPr>
          <p:cNvPicPr>
            <a:picLocks noChangeAspect="1"/>
          </p:cNvPicPr>
          <p:nvPr/>
        </p:nvPicPr>
        <p:blipFill>
          <a:blip r:embed="rId7"/>
          <a:stretch>
            <a:fillRect/>
          </a:stretch>
        </p:blipFill>
        <p:spPr>
          <a:xfrm>
            <a:off x="3497262" y="2393950"/>
            <a:ext cx="5197475" cy="3321050"/>
          </a:xfrm>
          <a:prstGeom prst="rect">
            <a:avLst/>
          </a:prstGeom>
        </p:spPr>
      </p:pic>
    </p:spTree>
    <p:extLst>
      <p:ext uri="{BB962C8B-B14F-4D97-AF65-F5344CB8AC3E}">
        <p14:creationId xmlns:p14="http://schemas.microsoft.com/office/powerpoint/2010/main" xmlns="" val="117494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20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E9790D1-910D-462C-930B-B7C160E151F2}"/>
              </a:ext>
            </a:extLst>
          </p:cNvPr>
          <p:cNvSpPr>
            <a:spLocks noGrp="1"/>
          </p:cNvSpPr>
          <p:nvPr>
            <p:ph type="title"/>
          </p:nvPr>
        </p:nvSpPr>
        <p:spPr>
          <a:xfrm>
            <a:off x="146756" y="112889"/>
            <a:ext cx="11808177" cy="316089"/>
          </a:xfrm>
        </p:spPr>
        <p:txBody>
          <a:bodyPr>
            <a:norm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40C87D77-D28C-429A-91F3-A8E4EFFB704B}"/>
              </a:ext>
            </a:extLst>
          </p:cNvPr>
          <p:cNvSpPr>
            <a:spLocks noGrp="1"/>
          </p:cNvSpPr>
          <p:nvPr>
            <p:ph idx="1"/>
          </p:nvPr>
        </p:nvSpPr>
        <p:spPr>
          <a:xfrm>
            <a:off x="146757" y="643467"/>
            <a:ext cx="11808176" cy="6101644"/>
          </a:xfrm>
        </p:spPr>
        <p:txBody>
          <a:bodyPr>
            <a:normAutofit/>
          </a:bodyPr>
          <a:lstStyle/>
          <a:p>
            <a:pPr marL="0" indent="0">
              <a:buNone/>
            </a:pPr>
            <a:r>
              <a:rPr lang="it-IT" sz="2400" dirty="0">
                <a:solidFill>
                  <a:srgbClr val="002060"/>
                </a:solidFill>
              </a:rPr>
              <a:t>Lorenzo il Magnifico, oltre ad essere un abile politico, fu anche un poeta. Le sue composizioni trattarono i temi più vari. Tuttavia, in esse è sempre presente un’eco della tradizione. Ciò avviene poiché Lorenzo non era un professionista, bensì un principiante.</a:t>
            </a:r>
          </a:p>
          <a:p>
            <a:pPr marL="0" indent="0">
              <a:buNone/>
            </a:pPr>
            <a:endParaRPr lang="it-IT" sz="2400" dirty="0">
              <a:solidFill>
                <a:srgbClr val="002060"/>
              </a:solidFill>
            </a:endParaRPr>
          </a:p>
        </p:txBody>
      </p:sp>
      <p:pic>
        <p:nvPicPr>
          <p:cNvPr id="4" name="771677D3">
            <a:hlinkClick r:id="" action="ppaction://media"/>
            <a:extLst>
              <a:ext uri="{FF2B5EF4-FFF2-40B4-BE49-F238E27FC236}">
                <a16:creationId xmlns:a16="http://schemas.microsoft.com/office/drawing/2014/main" xmlns="" id="{9E6E044A-9164-4874-84A2-F10978444A77}"/>
              </a:ext>
            </a:extLst>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327378" y="1825977"/>
            <a:ext cx="756356" cy="756356"/>
          </a:xfrm>
          <a:prstGeom prst="rect">
            <a:avLst/>
          </a:prstGeom>
        </p:spPr>
      </p:pic>
      <p:pic>
        <p:nvPicPr>
          <p:cNvPr id="5" name="Immagine 4">
            <a:extLst>
              <a:ext uri="{FF2B5EF4-FFF2-40B4-BE49-F238E27FC236}">
                <a16:creationId xmlns:a16="http://schemas.microsoft.com/office/drawing/2014/main" xmlns="" id="{564951F9-069D-4CCE-A961-6D69B4B24D3F}"/>
              </a:ext>
            </a:extLst>
          </p:cNvPr>
          <p:cNvPicPr>
            <a:picLocks noChangeAspect="1"/>
          </p:cNvPicPr>
          <p:nvPr/>
        </p:nvPicPr>
        <p:blipFill>
          <a:blip r:embed="rId7"/>
          <a:stretch>
            <a:fillRect/>
          </a:stretch>
        </p:blipFill>
        <p:spPr>
          <a:xfrm>
            <a:off x="4468106" y="1825977"/>
            <a:ext cx="3039005" cy="4566811"/>
          </a:xfrm>
          <a:prstGeom prst="rect">
            <a:avLst/>
          </a:prstGeom>
        </p:spPr>
      </p:pic>
    </p:spTree>
    <p:extLst>
      <p:ext uri="{BB962C8B-B14F-4D97-AF65-F5344CB8AC3E}">
        <p14:creationId xmlns:p14="http://schemas.microsoft.com/office/powerpoint/2010/main" xmlns="" val="3292777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7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3F6EBF0-FC07-4F34-9719-7BAFB02E1E3C}"/>
              </a:ext>
            </a:extLst>
          </p:cNvPr>
          <p:cNvSpPr>
            <a:spLocks noGrp="1"/>
          </p:cNvSpPr>
          <p:nvPr>
            <p:ph type="title"/>
          </p:nvPr>
        </p:nvSpPr>
        <p:spPr>
          <a:xfrm>
            <a:off x="146756" y="90311"/>
            <a:ext cx="11909777" cy="293511"/>
          </a:xfrm>
        </p:spPr>
        <p:txBody>
          <a:bodyPr>
            <a:no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F9372A95-4DBC-443B-8845-6B52037EE304}"/>
              </a:ext>
            </a:extLst>
          </p:cNvPr>
          <p:cNvSpPr>
            <a:spLocks noGrp="1"/>
          </p:cNvSpPr>
          <p:nvPr>
            <p:ph idx="1"/>
          </p:nvPr>
        </p:nvSpPr>
        <p:spPr>
          <a:xfrm>
            <a:off x="146756" y="519289"/>
            <a:ext cx="11898488" cy="6152444"/>
          </a:xfrm>
        </p:spPr>
        <p:txBody>
          <a:bodyPr>
            <a:normAutofit/>
          </a:bodyPr>
          <a:lstStyle/>
          <a:p>
            <a:pPr marL="0" indent="0">
              <a:buNone/>
            </a:pPr>
            <a:r>
              <a:rPr lang="it-IT" sz="2400" dirty="0">
                <a:solidFill>
                  <a:srgbClr val="002060"/>
                </a:solidFill>
              </a:rPr>
              <a:t>Dal momento che Lorenzo era un dilettante, non scriveva componimenti con lo scopo di farne una professione, ma vedeva nella letteratura un’occasione di svago dall’attività politica.</a:t>
            </a:r>
          </a:p>
        </p:txBody>
      </p:sp>
      <p:pic>
        <p:nvPicPr>
          <p:cNvPr id="4" name="DC265459">
            <a:hlinkClick r:id="" action="ppaction://media"/>
            <a:extLst>
              <a:ext uri="{FF2B5EF4-FFF2-40B4-BE49-F238E27FC236}">
                <a16:creationId xmlns:a16="http://schemas.microsoft.com/office/drawing/2014/main" xmlns="" id="{1D04B80A-F742-4B5C-8311-FFE8D9B44643}"/>
              </a:ext>
            </a:extLst>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293511" y="1340555"/>
            <a:ext cx="756356" cy="756356"/>
          </a:xfrm>
          <a:prstGeom prst="rect">
            <a:avLst/>
          </a:prstGeom>
        </p:spPr>
      </p:pic>
      <p:pic>
        <p:nvPicPr>
          <p:cNvPr id="6" name="Immagine 5">
            <a:extLst>
              <a:ext uri="{FF2B5EF4-FFF2-40B4-BE49-F238E27FC236}">
                <a16:creationId xmlns:a16="http://schemas.microsoft.com/office/drawing/2014/main" xmlns="" id="{15DD8C2E-91DB-4B10-A9DD-C01262E9DC0D}"/>
              </a:ext>
            </a:extLst>
          </p:cNvPr>
          <p:cNvPicPr>
            <a:picLocks noChangeAspect="1"/>
          </p:cNvPicPr>
          <p:nvPr/>
        </p:nvPicPr>
        <p:blipFill>
          <a:blip r:embed="rId7"/>
          <a:stretch>
            <a:fillRect/>
          </a:stretch>
        </p:blipFill>
        <p:spPr>
          <a:xfrm>
            <a:off x="3444875" y="1617364"/>
            <a:ext cx="5302250" cy="3956294"/>
          </a:xfrm>
          <a:prstGeom prst="rect">
            <a:avLst/>
          </a:prstGeom>
        </p:spPr>
      </p:pic>
    </p:spTree>
    <p:extLst>
      <p:ext uri="{BB962C8B-B14F-4D97-AF65-F5344CB8AC3E}">
        <p14:creationId xmlns:p14="http://schemas.microsoft.com/office/powerpoint/2010/main" xmlns="" val="46786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AAC18D7-A000-40BB-A8D7-BE5DC170398C}"/>
              </a:ext>
            </a:extLst>
          </p:cNvPr>
          <p:cNvSpPr>
            <a:spLocks noGrp="1"/>
          </p:cNvSpPr>
          <p:nvPr>
            <p:ph type="title"/>
          </p:nvPr>
        </p:nvSpPr>
        <p:spPr>
          <a:xfrm>
            <a:off x="146756" y="79023"/>
            <a:ext cx="11898488" cy="372533"/>
          </a:xfrm>
        </p:spPr>
        <p:txBody>
          <a:bodyPr>
            <a:noAutofit/>
          </a:bodyPr>
          <a:lstStyle/>
          <a:p>
            <a:r>
              <a:rPr lang="it-IT" sz="1600" dirty="0">
                <a:solidFill>
                  <a:srgbClr val="002060"/>
                </a:solidFill>
                <a:latin typeface="Arial Black" panose="020B0A04020102020204" pitchFamily="34" charset="0"/>
                <a:hlinkClick r:id="rId4" action="ppaction://hlinksldjump"/>
              </a:rPr>
              <a:t>Torna indietro </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F2CBA2A2-BCB3-4C8E-BF12-AFCF852D88FE}"/>
              </a:ext>
            </a:extLst>
          </p:cNvPr>
          <p:cNvSpPr>
            <a:spLocks noGrp="1"/>
          </p:cNvSpPr>
          <p:nvPr>
            <p:ph idx="1"/>
          </p:nvPr>
        </p:nvSpPr>
        <p:spPr>
          <a:xfrm>
            <a:off x="146756" y="643467"/>
            <a:ext cx="11898488" cy="5533496"/>
          </a:xfrm>
        </p:spPr>
        <p:txBody>
          <a:bodyPr>
            <a:normAutofit/>
          </a:bodyPr>
          <a:lstStyle/>
          <a:p>
            <a:pPr marL="0" indent="0">
              <a:buNone/>
            </a:pPr>
            <a:r>
              <a:rPr lang="it-IT" sz="2400" dirty="0">
                <a:solidFill>
                  <a:srgbClr val="002060"/>
                </a:solidFill>
              </a:rPr>
              <a:t>I canti carnascialeschi, come ci suggerisce il loro nome, venivano composti in occasione di una determinata festività. Questi canti venivano recitati da alcune maschere durante la sfilata dei carri. Come la festa per la quale erano stati scritti, essi erano composizioni vivaci e giocose.</a:t>
            </a:r>
          </a:p>
        </p:txBody>
      </p:sp>
      <p:pic>
        <p:nvPicPr>
          <p:cNvPr id="4" name="Immagine 3">
            <a:extLst>
              <a:ext uri="{FF2B5EF4-FFF2-40B4-BE49-F238E27FC236}">
                <a16:creationId xmlns:a16="http://schemas.microsoft.com/office/drawing/2014/main" xmlns="" id="{083A2D33-1DE1-468B-919F-B34305EAFFB8}"/>
              </a:ext>
            </a:extLst>
          </p:cNvPr>
          <p:cNvPicPr>
            <a:picLocks noChangeAspect="1"/>
          </p:cNvPicPr>
          <p:nvPr/>
        </p:nvPicPr>
        <p:blipFill>
          <a:blip r:embed="rId5"/>
          <a:stretch>
            <a:fillRect/>
          </a:stretch>
        </p:blipFill>
        <p:spPr>
          <a:xfrm>
            <a:off x="2810087" y="2273123"/>
            <a:ext cx="6571825" cy="3134255"/>
          </a:xfrm>
          <a:prstGeom prst="rect">
            <a:avLst/>
          </a:prstGeom>
        </p:spPr>
      </p:pic>
      <p:pic>
        <p:nvPicPr>
          <p:cNvPr id="5" name="256A9BC4">
            <a:hlinkClick r:id="" action="ppaction://media"/>
            <a:extLst>
              <a:ext uri="{FF2B5EF4-FFF2-40B4-BE49-F238E27FC236}">
                <a16:creationId xmlns:a16="http://schemas.microsoft.com/office/drawing/2014/main" xmlns="" id="{4B3D73D2-E7C5-407C-AC54-32CF2EC0858E}"/>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481196" y="1774510"/>
            <a:ext cx="997226" cy="997226"/>
          </a:xfrm>
          <a:prstGeom prst="rect">
            <a:avLst/>
          </a:prstGeom>
        </p:spPr>
      </p:pic>
    </p:spTree>
    <p:extLst>
      <p:ext uri="{BB962C8B-B14F-4D97-AF65-F5344CB8AC3E}">
        <p14:creationId xmlns:p14="http://schemas.microsoft.com/office/powerpoint/2010/main" xmlns="" val="3202066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4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5"/>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376525A-1618-4D6D-B9EF-D9219F921E4F}"/>
              </a:ext>
            </a:extLst>
          </p:cNvPr>
          <p:cNvSpPr>
            <a:spLocks noGrp="1"/>
          </p:cNvSpPr>
          <p:nvPr>
            <p:ph type="title"/>
          </p:nvPr>
        </p:nvSpPr>
        <p:spPr>
          <a:xfrm>
            <a:off x="129822" y="50802"/>
            <a:ext cx="11932355" cy="293510"/>
          </a:xfrm>
        </p:spPr>
        <p:txBody>
          <a:bodyPr>
            <a:no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9EB0C567-AFE6-4F45-B615-CD391C7CED9E}"/>
              </a:ext>
            </a:extLst>
          </p:cNvPr>
          <p:cNvSpPr>
            <a:spLocks noGrp="1"/>
          </p:cNvSpPr>
          <p:nvPr>
            <p:ph idx="1"/>
          </p:nvPr>
        </p:nvSpPr>
        <p:spPr>
          <a:xfrm>
            <a:off x="135467" y="598310"/>
            <a:ext cx="11932355" cy="6062133"/>
          </a:xfrm>
        </p:spPr>
        <p:txBody>
          <a:bodyPr>
            <a:normAutofit/>
          </a:bodyPr>
          <a:lstStyle/>
          <a:p>
            <a:pPr marL="0" indent="0">
              <a:buNone/>
            </a:pPr>
            <a:r>
              <a:rPr lang="it-IT" sz="2400" dirty="0">
                <a:solidFill>
                  <a:srgbClr val="002060"/>
                </a:solidFill>
              </a:rPr>
              <a:t>Queste poesie hanno un ritmo vivace e giocoso, e proprio per questo motivo gli viene affiancato un aggettivo che esprime l’unione e la collettività di un popolo festante.</a:t>
            </a:r>
          </a:p>
        </p:txBody>
      </p:sp>
      <p:pic>
        <p:nvPicPr>
          <p:cNvPr id="4" name="Immagine 3">
            <a:extLst>
              <a:ext uri="{FF2B5EF4-FFF2-40B4-BE49-F238E27FC236}">
                <a16:creationId xmlns:a16="http://schemas.microsoft.com/office/drawing/2014/main" xmlns="" id="{47D074E2-553C-4414-AA01-00807BD6A103}"/>
              </a:ext>
            </a:extLst>
          </p:cNvPr>
          <p:cNvPicPr>
            <a:picLocks noChangeAspect="1"/>
          </p:cNvPicPr>
          <p:nvPr/>
        </p:nvPicPr>
        <p:blipFill>
          <a:blip r:embed="rId5"/>
          <a:stretch>
            <a:fillRect/>
          </a:stretch>
        </p:blipFill>
        <p:spPr>
          <a:xfrm>
            <a:off x="3232679" y="1716087"/>
            <a:ext cx="5392032" cy="3816832"/>
          </a:xfrm>
          <a:prstGeom prst="rect">
            <a:avLst/>
          </a:prstGeom>
        </p:spPr>
      </p:pic>
      <p:pic>
        <p:nvPicPr>
          <p:cNvPr id="5" name="969E00F5">
            <a:hlinkClick r:id="" action="ppaction://media"/>
            <a:extLst>
              <a:ext uri="{FF2B5EF4-FFF2-40B4-BE49-F238E27FC236}">
                <a16:creationId xmlns:a16="http://schemas.microsoft.com/office/drawing/2014/main" xmlns="" id="{934EBEA2-7E08-48B3-9297-FA68DDBE0958}"/>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352229" y="1510678"/>
            <a:ext cx="887896" cy="887896"/>
          </a:xfrm>
          <a:prstGeom prst="rect">
            <a:avLst/>
          </a:prstGeom>
        </p:spPr>
      </p:pic>
    </p:spTree>
    <p:extLst>
      <p:ext uri="{BB962C8B-B14F-4D97-AF65-F5344CB8AC3E}">
        <p14:creationId xmlns:p14="http://schemas.microsoft.com/office/powerpoint/2010/main" xmlns="" val="288743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1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StopAudio" delay="0">
                      <p:tgtEl>
                        <p:sldTgt/>
                      </p:tgtEl>
                    </p:cond>
                  </p:end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0B2D44E-41F3-4240-9697-D58E548E6909}"/>
              </a:ext>
            </a:extLst>
          </p:cNvPr>
          <p:cNvSpPr>
            <a:spLocks noGrp="1"/>
          </p:cNvSpPr>
          <p:nvPr>
            <p:ph type="title"/>
          </p:nvPr>
        </p:nvSpPr>
        <p:spPr>
          <a:xfrm>
            <a:off x="169333" y="90312"/>
            <a:ext cx="11853334" cy="304800"/>
          </a:xfrm>
        </p:spPr>
        <p:txBody>
          <a:bodyPr>
            <a:no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0B630269-BB61-496B-9881-F27BADB4B10F}"/>
              </a:ext>
            </a:extLst>
          </p:cNvPr>
          <p:cNvSpPr>
            <a:spLocks noGrp="1"/>
          </p:cNvSpPr>
          <p:nvPr>
            <p:ph idx="1"/>
          </p:nvPr>
        </p:nvSpPr>
        <p:spPr>
          <a:xfrm>
            <a:off x="169333" y="587022"/>
            <a:ext cx="11853333" cy="6050845"/>
          </a:xfrm>
        </p:spPr>
        <p:txBody>
          <a:bodyPr>
            <a:normAutofit/>
          </a:bodyPr>
          <a:lstStyle/>
          <a:p>
            <a:pPr marL="0" indent="0">
              <a:buNone/>
            </a:pPr>
            <a:r>
              <a:rPr lang="it-IT" sz="2400" dirty="0">
                <a:solidFill>
                  <a:srgbClr val="002060"/>
                </a:solidFill>
              </a:rPr>
              <a:t>Questo personaggio della Canzona, composta da Lorenzo de Medici in occasione del carnevale del 1490, non è altro che una divinità della religione romana. Il nome con cui viene indicato nella Canzona non è il nome reale della divinità, bensì l’appellativo con cui veniva indicato il dio greco Dionisio. Egli è il Dio del vino e della vendemmia, nonché del piacere dei sensi e del divertimento.</a:t>
            </a:r>
          </a:p>
          <a:p>
            <a:pPr marL="0" indent="0">
              <a:buNone/>
            </a:pPr>
            <a:endParaRPr lang="it-IT" sz="2400" dirty="0">
              <a:solidFill>
                <a:srgbClr val="002060"/>
              </a:solidFill>
            </a:endParaRPr>
          </a:p>
          <a:p>
            <a:pPr marL="0" indent="0">
              <a:buNone/>
            </a:pPr>
            <a:endParaRPr lang="it-IT" sz="2400" dirty="0">
              <a:solidFill>
                <a:srgbClr val="002060"/>
              </a:solidFill>
            </a:endParaRPr>
          </a:p>
          <a:p>
            <a:pPr marL="0" indent="0">
              <a:buNone/>
            </a:pPr>
            <a:r>
              <a:rPr lang="it-IT" sz="2400" dirty="0">
                <a:solidFill>
                  <a:srgbClr val="002060"/>
                </a:solidFill>
                <a:latin typeface="Arial Black" panose="020B0A04020102020204" pitchFamily="34" charset="0"/>
              </a:rPr>
              <a:t>Riferimento all’arte</a:t>
            </a:r>
          </a:p>
          <a:p>
            <a:pPr marL="0" indent="0">
              <a:buNone/>
            </a:pPr>
            <a:r>
              <a:rPr lang="it-IT" sz="2400" dirty="0">
                <a:solidFill>
                  <a:srgbClr val="002060"/>
                </a:solidFill>
              </a:rPr>
              <a:t>Il tema mitologico è molto presente anche nell’arte </a:t>
            </a:r>
          </a:p>
          <a:p>
            <a:pPr marL="0" indent="0">
              <a:buNone/>
            </a:pPr>
            <a:r>
              <a:rPr lang="it-IT" sz="2400" dirty="0">
                <a:solidFill>
                  <a:srgbClr val="002060"/>
                </a:solidFill>
              </a:rPr>
              <a:t>Rinascimentale. Per esempio ne «la Primavera» di </a:t>
            </a:r>
          </a:p>
          <a:p>
            <a:pPr marL="0" indent="0">
              <a:buNone/>
            </a:pPr>
            <a:r>
              <a:rPr lang="it-IT" sz="2400" dirty="0">
                <a:solidFill>
                  <a:srgbClr val="002060"/>
                </a:solidFill>
              </a:rPr>
              <a:t>Sandro Botticelli vengono raffigurati Venere, Zefiro</a:t>
            </a:r>
          </a:p>
          <a:p>
            <a:pPr marL="0" indent="0">
              <a:buNone/>
            </a:pPr>
            <a:r>
              <a:rPr lang="it-IT" sz="2400" dirty="0">
                <a:solidFill>
                  <a:srgbClr val="002060"/>
                </a:solidFill>
              </a:rPr>
              <a:t>E anche il dio Mercurio (riconoscibile dai suoi attributi</a:t>
            </a:r>
          </a:p>
          <a:p>
            <a:pPr marL="0" indent="0">
              <a:buNone/>
            </a:pPr>
            <a:r>
              <a:rPr lang="it-IT" sz="2400" dirty="0">
                <a:solidFill>
                  <a:srgbClr val="002060"/>
                </a:solidFill>
              </a:rPr>
              <a:t>Iconografici come il cappello a punta e il caduceo)</a:t>
            </a:r>
          </a:p>
          <a:p>
            <a:pPr marL="0" indent="0">
              <a:buNone/>
            </a:pPr>
            <a:endParaRPr lang="it-IT" sz="2400" dirty="0">
              <a:solidFill>
                <a:srgbClr val="002060"/>
              </a:solidFill>
            </a:endParaRPr>
          </a:p>
          <a:p>
            <a:pPr marL="0" indent="0">
              <a:buNone/>
            </a:pPr>
            <a:endParaRPr lang="it-IT" sz="2400" dirty="0">
              <a:solidFill>
                <a:srgbClr val="002060"/>
              </a:solidFill>
            </a:endParaRPr>
          </a:p>
        </p:txBody>
      </p:sp>
      <p:pic>
        <p:nvPicPr>
          <p:cNvPr id="4" name="Immagine 3">
            <a:extLst>
              <a:ext uri="{FF2B5EF4-FFF2-40B4-BE49-F238E27FC236}">
                <a16:creationId xmlns:a16="http://schemas.microsoft.com/office/drawing/2014/main" xmlns="" id="{C44ABF6B-D76F-4D22-B496-928AE8294B59}"/>
              </a:ext>
            </a:extLst>
          </p:cNvPr>
          <p:cNvPicPr>
            <a:picLocks noChangeAspect="1"/>
          </p:cNvPicPr>
          <p:nvPr/>
        </p:nvPicPr>
        <p:blipFill>
          <a:blip r:embed="rId5"/>
          <a:stretch>
            <a:fillRect/>
          </a:stretch>
        </p:blipFill>
        <p:spPr>
          <a:xfrm>
            <a:off x="8016874" y="2070099"/>
            <a:ext cx="3019426" cy="2146301"/>
          </a:xfrm>
          <a:prstGeom prst="rect">
            <a:avLst/>
          </a:prstGeom>
        </p:spPr>
      </p:pic>
      <p:pic>
        <p:nvPicPr>
          <p:cNvPr id="5" name="Immagine 4">
            <a:extLst>
              <a:ext uri="{FF2B5EF4-FFF2-40B4-BE49-F238E27FC236}">
                <a16:creationId xmlns:a16="http://schemas.microsoft.com/office/drawing/2014/main" xmlns="" id="{BAF99173-67AD-4FDF-B147-11A1444D12F4}"/>
              </a:ext>
            </a:extLst>
          </p:cNvPr>
          <p:cNvPicPr>
            <a:picLocks noChangeAspect="1"/>
          </p:cNvPicPr>
          <p:nvPr/>
        </p:nvPicPr>
        <p:blipFill>
          <a:blip r:embed="rId6"/>
          <a:stretch>
            <a:fillRect/>
          </a:stretch>
        </p:blipFill>
        <p:spPr>
          <a:xfrm>
            <a:off x="8016874" y="4449762"/>
            <a:ext cx="3019426" cy="1954742"/>
          </a:xfrm>
          <a:prstGeom prst="rect">
            <a:avLst/>
          </a:prstGeom>
        </p:spPr>
      </p:pic>
      <p:pic>
        <p:nvPicPr>
          <p:cNvPr id="6" name="B254AA72">
            <a:hlinkClick r:id="" action="ppaction://media"/>
            <a:extLst>
              <a:ext uri="{FF2B5EF4-FFF2-40B4-BE49-F238E27FC236}">
                <a16:creationId xmlns:a16="http://schemas.microsoft.com/office/drawing/2014/main" xmlns="" id="{C6414A56-FFF7-4B41-BEB7-4B8C0D718202}"/>
              </a:ext>
            </a:extLst>
          </p:cNvPr>
          <p:cNvPicPr>
            <a:picLocks noChangeAspect="1"/>
          </p:cNvPicPr>
          <p:nvPr>
            <a:videoFile r:link="rId1"/>
            <p:extLst>
              <p:ext uri="{DAA4B4D4-6D71-4841-9C94-3DE7FCFB9230}">
                <p14:media xmlns:p14="http://schemas.microsoft.com/office/powerpoint/2010/main" xmlns="" r:embed="rId7"/>
              </p:ext>
            </p:extLst>
          </p:nvPr>
        </p:nvPicPr>
        <p:blipFill>
          <a:blip r:embed="rId8"/>
          <a:stretch>
            <a:fillRect/>
          </a:stretch>
        </p:blipFill>
        <p:spPr>
          <a:xfrm>
            <a:off x="290996" y="2302565"/>
            <a:ext cx="864704" cy="864704"/>
          </a:xfrm>
          <a:prstGeom prst="rect">
            <a:avLst/>
          </a:prstGeom>
        </p:spPr>
      </p:pic>
    </p:spTree>
    <p:extLst>
      <p:ext uri="{BB962C8B-B14F-4D97-AF65-F5344CB8AC3E}">
        <p14:creationId xmlns:p14="http://schemas.microsoft.com/office/powerpoint/2010/main" xmlns="" val="1143237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82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StopAudio" delay="0">
                      <p:tgtEl>
                        <p:sldTgt/>
                      </p:tgtEl>
                    </p:cond>
                  </p:endCondLst>
                </p:cTn>
                <p:tgtEl>
                  <p:spTgt spid="6"/>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C92B99F-A699-468E-BB1F-378CFE0E63F3}"/>
              </a:ext>
            </a:extLst>
          </p:cNvPr>
          <p:cNvSpPr>
            <a:spLocks noGrp="1"/>
          </p:cNvSpPr>
          <p:nvPr>
            <p:ph type="title"/>
          </p:nvPr>
        </p:nvSpPr>
        <p:spPr>
          <a:xfrm>
            <a:off x="203200" y="114301"/>
            <a:ext cx="11785600" cy="355599"/>
          </a:xfrm>
        </p:spPr>
        <p:txBody>
          <a:bodyPr>
            <a:no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497BF535-23DC-4CEC-8B12-0529286FDC47}"/>
              </a:ext>
            </a:extLst>
          </p:cNvPr>
          <p:cNvSpPr>
            <a:spLocks noGrp="1"/>
          </p:cNvSpPr>
          <p:nvPr>
            <p:ph idx="1"/>
          </p:nvPr>
        </p:nvSpPr>
        <p:spPr>
          <a:xfrm>
            <a:off x="203200" y="571500"/>
            <a:ext cx="11785600" cy="6007100"/>
          </a:xfrm>
        </p:spPr>
        <p:txBody>
          <a:bodyPr>
            <a:normAutofit/>
          </a:bodyPr>
          <a:lstStyle/>
          <a:p>
            <a:pPr marL="0" indent="0">
              <a:buNone/>
            </a:pPr>
            <a:r>
              <a:rPr lang="it-IT" sz="2400" dirty="0">
                <a:solidFill>
                  <a:srgbClr val="002060"/>
                </a:solidFill>
              </a:rPr>
              <a:t>Il tema principale della Canzona di Bacco è la celebrazione del sentimento nato tra Bacco e Arianna, che sfocia nell’esaltazione del «carpe diem» (cogli l’attimo).</a:t>
            </a:r>
          </a:p>
        </p:txBody>
      </p:sp>
      <p:pic>
        <p:nvPicPr>
          <p:cNvPr id="5" name="Immagine 4">
            <a:extLst>
              <a:ext uri="{FF2B5EF4-FFF2-40B4-BE49-F238E27FC236}">
                <a16:creationId xmlns:a16="http://schemas.microsoft.com/office/drawing/2014/main" xmlns="" id="{77C5953E-7C26-4449-9F5E-BAEAF96B0523}"/>
              </a:ext>
            </a:extLst>
          </p:cNvPr>
          <p:cNvPicPr>
            <a:picLocks noChangeAspect="1"/>
          </p:cNvPicPr>
          <p:nvPr/>
        </p:nvPicPr>
        <p:blipFill>
          <a:blip r:embed="rId5"/>
          <a:stretch>
            <a:fillRect/>
          </a:stretch>
        </p:blipFill>
        <p:spPr>
          <a:xfrm>
            <a:off x="2980422" y="1925637"/>
            <a:ext cx="6231155" cy="3205163"/>
          </a:xfrm>
          <a:prstGeom prst="rect">
            <a:avLst/>
          </a:prstGeom>
        </p:spPr>
      </p:pic>
      <p:pic>
        <p:nvPicPr>
          <p:cNvPr id="4" name="6F5813CB">
            <a:hlinkClick r:id="" action="ppaction://media"/>
            <a:extLst>
              <a:ext uri="{FF2B5EF4-FFF2-40B4-BE49-F238E27FC236}">
                <a16:creationId xmlns:a16="http://schemas.microsoft.com/office/drawing/2014/main" xmlns="" id="{B3A197F9-D792-417B-8BB4-23EB9943434C}"/>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294755" y="1321904"/>
            <a:ext cx="864704" cy="864704"/>
          </a:xfrm>
          <a:prstGeom prst="rect">
            <a:avLst/>
          </a:prstGeom>
        </p:spPr>
      </p:pic>
    </p:spTree>
    <p:extLst>
      <p:ext uri="{BB962C8B-B14F-4D97-AF65-F5344CB8AC3E}">
        <p14:creationId xmlns:p14="http://schemas.microsoft.com/office/powerpoint/2010/main" xmlns="" val="2143078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StopAudio" delay="0">
                      <p:tgtEl>
                        <p:sldTgt/>
                      </p:tgtEl>
                    </p:cond>
                  </p:end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12000" b="-142000"/>
          </a:stretch>
        </a:blipFill>
        <a:effectLst/>
      </p:bgPr>
    </p:bg>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xmlns="" id="{055A937C-3555-4A9E-B6B8-05C661783555}"/>
              </a:ext>
            </a:extLst>
          </p:cNvPr>
          <p:cNvSpPr>
            <a:spLocks noGrp="1"/>
          </p:cNvSpPr>
          <p:nvPr>
            <p:ph type="title"/>
          </p:nvPr>
        </p:nvSpPr>
        <p:spPr>
          <a:xfrm>
            <a:off x="11290853" y="4094923"/>
            <a:ext cx="1139686" cy="318052"/>
          </a:xfrm>
        </p:spPr>
        <p:txBody>
          <a:bodyPr>
            <a:noAutofit/>
          </a:bodyPr>
          <a:lstStyle/>
          <a:p>
            <a:r>
              <a:rPr lang="it-IT" sz="10000" b="1" dirty="0">
                <a:solidFill>
                  <a:schemeClr val="bg2"/>
                </a:solidFill>
                <a:latin typeface="Cooper Black" panose="0208090404030B020404" pitchFamily="18" charset="0"/>
                <a:hlinkClick r:id="rId3" action="ppaction://hlinksldjump">
                  <a:extLst>
                    <a:ext uri="{A12FA001-AC4F-418D-AE19-62706E023703}">
                      <ahyp:hlinkClr xmlns:ahyp="http://schemas.microsoft.com/office/drawing/2018/hyperlinkcolor" xmlns="" val="tx"/>
                    </a:ext>
                  </a:extLst>
                </a:hlinkClick>
              </a:rPr>
              <a:t>3</a:t>
            </a:r>
            <a:endParaRPr lang="it-IT" sz="10000" b="1" dirty="0">
              <a:solidFill>
                <a:schemeClr val="bg2"/>
              </a:solidFill>
              <a:latin typeface="Cooper Black" panose="0208090404030B020404" pitchFamily="18" charset="0"/>
            </a:endParaRPr>
          </a:p>
        </p:txBody>
      </p:sp>
      <p:sp>
        <p:nvSpPr>
          <p:cNvPr id="5" name="Segnaposto contenuto 4">
            <a:extLst>
              <a:ext uri="{FF2B5EF4-FFF2-40B4-BE49-F238E27FC236}">
                <a16:creationId xmlns:a16="http://schemas.microsoft.com/office/drawing/2014/main" xmlns="" id="{BAC41E70-CBE0-4591-90A8-EA8E8F589D5F}"/>
              </a:ext>
            </a:extLst>
          </p:cNvPr>
          <p:cNvSpPr>
            <a:spLocks noGrp="1"/>
          </p:cNvSpPr>
          <p:nvPr>
            <p:ph sz="half" idx="1"/>
          </p:nvPr>
        </p:nvSpPr>
        <p:spPr>
          <a:xfrm>
            <a:off x="304800" y="2133600"/>
            <a:ext cx="1298713" cy="1295400"/>
          </a:xfrm>
        </p:spPr>
        <p:txBody>
          <a:bodyPr>
            <a:noAutofit/>
          </a:bodyPr>
          <a:lstStyle/>
          <a:p>
            <a:pPr marL="0" indent="0">
              <a:buNone/>
            </a:pPr>
            <a:r>
              <a:rPr lang="it-IT" sz="10000" b="1" dirty="0">
                <a:solidFill>
                  <a:schemeClr val="bg2"/>
                </a:solidFill>
              </a:rPr>
              <a:t> </a:t>
            </a:r>
            <a:r>
              <a:rPr lang="it-IT" sz="10000" b="1" dirty="0">
                <a:solidFill>
                  <a:schemeClr val="bg1"/>
                </a:solidFill>
                <a:hlinkClick r:id="" action="ppaction://hlinkshowjump?jump=nextslide">
                  <a:extLst>
                    <a:ext uri="{A12FA001-AC4F-418D-AE19-62706E023703}">
                      <ahyp:hlinkClr xmlns:ahyp="http://schemas.microsoft.com/office/drawing/2018/hyperlinkcolor" xmlns="" val="tx"/>
                    </a:ext>
                  </a:extLst>
                </a:hlinkClick>
              </a:rPr>
              <a:t>1</a:t>
            </a:r>
            <a:endParaRPr lang="it-IT" sz="10000" b="1" dirty="0">
              <a:solidFill>
                <a:schemeClr val="bg1"/>
              </a:solidFill>
            </a:endParaRPr>
          </a:p>
        </p:txBody>
      </p:sp>
      <p:sp>
        <p:nvSpPr>
          <p:cNvPr id="6" name="Segnaposto contenuto 5">
            <a:extLst>
              <a:ext uri="{FF2B5EF4-FFF2-40B4-BE49-F238E27FC236}">
                <a16:creationId xmlns:a16="http://schemas.microsoft.com/office/drawing/2014/main" xmlns="" id="{2B229ACB-10EA-4E2F-BEF4-8F29965FDC9E}"/>
              </a:ext>
            </a:extLst>
          </p:cNvPr>
          <p:cNvSpPr>
            <a:spLocks noGrp="1"/>
          </p:cNvSpPr>
          <p:nvPr>
            <p:ph sz="half" idx="2"/>
          </p:nvPr>
        </p:nvSpPr>
        <p:spPr>
          <a:xfrm>
            <a:off x="6036365" y="-768623"/>
            <a:ext cx="1842052" cy="4823791"/>
          </a:xfrm>
        </p:spPr>
        <p:txBody>
          <a:bodyPr>
            <a:noAutofit/>
          </a:bodyPr>
          <a:lstStyle/>
          <a:p>
            <a:pPr marL="0" indent="0">
              <a:buNone/>
            </a:pPr>
            <a:endParaRPr lang="it-IT" sz="10000" b="1" dirty="0">
              <a:solidFill>
                <a:schemeClr val="bg1"/>
              </a:solidFill>
              <a:hlinkClick r:id="rId4" action="ppaction://hlinksldjump">
                <a:extLst>
                  <a:ext uri="{A12FA001-AC4F-418D-AE19-62706E023703}">
                    <ahyp:hlinkClr xmlns:ahyp="http://schemas.microsoft.com/office/drawing/2018/hyperlinkcolor" xmlns="" val="tx"/>
                  </a:ext>
                </a:extLst>
              </a:hlinkClick>
            </a:endParaRPr>
          </a:p>
          <a:p>
            <a:pPr marL="0" indent="0">
              <a:buNone/>
            </a:pPr>
            <a:endParaRPr lang="it-IT" sz="10000" b="1" dirty="0">
              <a:solidFill>
                <a:schemeClr val="bg1"/>
              </a:solidFill>
              <a:hlinkClick r:id="rId4" action="ppaction://hlinksldjump">
                <a:extLst>
                  <a:ext uri="{A12FA001-AC4F-418D-AE19-62706E023703}">
                    <ahyp:hlinkClr xmlns:ahyp="http://schemas.microsoft.com/office/drawing/2018/hyperlinkcolor" xmlns="" val="tx"/>
                  </a:ext>
                </a:extLst>
              </a:hlinkClick>
            </a:endParaRPr>
          </a:p>
          <a:p>
            <a:pPr marL="0" indent="0">
              <a:buNone/>
            </a:pPr>
            <a:endParaRPr lang="it-IT" sz="10000" b="1" dirty="0">
              <a:solidFill>
                <a:schemeClr val="bg1"/>
              </a:solidFill>
              <a:hlinkClick r:id="rId4" action="ppaction://hlinksldjump">
                <a:extLst>
                  <a:ext uri="{A12FA001-AC4F-418D-AE19-62706E023703}">
                    <ahyp:hlinkClr xmlns:ahyp="http://schemas.microsoft.com/office/drawing/2018/hyperlinkcolor" xmlns="" val="tx"/>
                  </a:ext>
                </a:extLst>
              </a:hlinkClick>
            </a:endParaRPr>
          </a:p>
          <a:p>
            <a:pPr marL="0" indent="0">
              <a:buNone/>
            </a:pPr>
            <a:r>
              <a:rPr lang="it-IT" sz="10000" b="1" dirty="0">
                <a:solidFill>
                  <a:schemeClr val="bg1"/>
                </a:solidFill>
                <a:hlinkClick r:id="rId4" action="ppaction://hlinksldjump">
                  <a:extLst>
                    <a:ext uri="{A12FA001-AC4F-418D-AE19-62706E023703}">
                      <ahyp:hlinkClr xmlns:ahyp="http://schemas.microsoft.com/office/drawing/2018/hyperlinkcolor" xmlns="" val="tx"/>
                    </a:ext>
                  </a:extLst>
                </a:hlinkClick>
              </a:rPr>
              <a:t>2</a:t>
            </a:r>
            <a:endParaRPr lang="it-IT" sz="10000" b="1" dirty="0">
              <a:solidFill>
                <a:schemeClr val="bg1"/>
              </a:solidFill>
            </a:endParaRPr>
          </a:p>
        </p:txBody>
      </p:sp>
    </p:spTree>
    <p:extLst>
      <p:ext uri="{BB962C8B-B14F-4D97-AF65-F5344CB8AC3E}">
        <p14:creationId xmlns:p14="http://schemas.microsoft.com/office/powerpoint/2010/main" xmlns="" val="549724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841B135-3D5D-49CB-8FEC-C409FDF26E5C}"/>
              </a:ext>
            </a:extLst>
          </p:cNvPr>
          <p:cNvSpPr>
            <a:spLocks noGrp="1"/>
          </p:cNvSpPr>
          <p:nvPr>
            <p:ph type="title"/>
          </p:nvPr>
        </p:nvSpPr>
        <p:spPr>
          <a:xfrm>
            <a:off x="190500" y="114301"/>
            <a:ext cx="11874500" cy="368299"/>
          </a:xfrm>
        </p:spPr>
        <p:txBody>
          <a:bodyPr>
            <a:no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C5ECCEFF-01D9-40D1-8470-BF1E6E759D4E}"/>
              </a:ext>
            </a:extLst>
          </p:cNvPr>
          <p:cNvSpPr>
            <a:spLocks noGrp="1"/>
          </p:cNvSpPr>
          <p:nvPr>
            <p:ph idx="1"/>
          </p:nvPr>
        </p:nvSpPr>
        <p:spPr>
          <a:xfrm>
            <a:off x="190500" y="723900"/>
            <a:ext cx="11874500" cy="5803900"/>
          </a:xfrm>
        </p:spPr>
        <p:txBody>
          <a:bodyPr>
            <a:normAutofit/>
          </a:bodyPr>
          <a:lstStyle/>
          <a:p>
            <a:pPr marL="0" indent="0">
              <a:buNone/>
            </a:pPr>
            <a:r>
              <a:rPr lang="it-IT" sz="2400" dirty="0">
                <a:solidFill>
                  <a:srgbClr val="002060"/>
                </a:solidFill>
              </a:rPr>
              <a:t>Tuttavia, alla fine del componimento, è possibile percepire un senso di malinconia proveniente dal poeta. Ciò accade perché il poeta pensa a quanto siano fugaci quei momenti, dato che lo scorrere del tempo distrugge tutto ciò che c’è di gradevole nel mondo.</a:t>
            </a:r>
          </a:p>
          <a:p>
            <a:pPr marL="0" indent="0">
              <a:buNone/>
            </a:pPr>
            <a:endParaRPr lang="it-IT" sz="2400" dirty="0">
              <a:solidFill>
                <a:srgbClr val="002060"/>
              </a:solidFill>
            </a:endParaRPr>
          </a:p>
          <a:p>
            <a:pPr marL="0" indent="0">
              <a:buNone/>
            </a:pPr>
            <a:endParaRPr lang="it-IT" sz="2400" dirty="0">
              <a:solidFill>
                <a:srgbClr val="002060"/>
              </a:solidFill>
            </a:endParaRPr>
          </a:p>
          <a:p>
            <a:pPr marL="0" indent="0">
              <a:buNone/>
            </a:pPr>
            <a:r>
              <a:rPr lang="it-IT" sz="2400" dirty="0">
                <a:solidFill>
                  <a:srgbClr val="002060"/>
                </a:solidFill>
                <a:latin typeface="Arial Black" panose="020B0A04020102020204" pitchFamily="34" charset="0"/>
              </a:rPr>
              <a:t>Riferimento a Shakespeare</a:t>
            </a:r>
          </a:p>
          <a:p>
            <a:pPr marL="0" indent="0">
              <a:buNone/>
            </a:pPr>
            <a:r>
              <a:rPr lang="it-IT" sz="2400" dirty="0">
                <a:solidFill>
                  <a:srgbClr val="002060"/>
                </a:solidFill>
              </a:rPr>
              <a:t>Il tema del tempo è ricorrente nei componimenti di Shakespeare.</a:t>
            </a:r>
          </a:p>
          <a:p>
            <a:pPr marL="0" indent="0">
              <a:buNone/>
            </a:pPr>
            <a:r>
              <a:rPr lang="it-IT" sz="2400" dirty="0">
                <a:solidFill>
                  <a:srgbClr val="002060"/>
                </a:solidFill>
              </a:rPr>
              <a:t> Egli vede il tempo come un nemico, poiché esso distrugge tutto</a:t>
            </a:r>
          </a:p>
          <a:p>
            <a:pPr marL="0" indent="0">
              <a:buNone/>
            </a:pPr>
            <a:r>
              <a:rPr lang="it-IT" sz="2400" dirty="0">
                <a:solidFill>
                  <a:srgbClr val="002060"/>
                </a:solidFill>
              </a:rPr>
              <a:t> ciò che c’è di gradevole nel mondo. Vede, quindi, la poesia come</a:t>
            </a:r>
          </a:p>
          <a:p>
            <a:pPr marL="0" indent="0">
              <a:buNone/>
            </a:pPr>
            <a:r>
              <a:rPr lang="it-IT" sz="2400" dirty="0">
                <a:solidFill>
                  <a:srgbClr val="002060"/>
                </a:solidFill>
              </a:rPr>
              <a:t>l’unico mezzo utilizzabile per contrastare il tempo.</a:t>
            </a:r>
          </a:p>
          <a:p>
            <a:pPr marL="0" indent="0">
              <a:buNone/>
            </a:pPr>
            <a:r>
              <a:rPr lang="it-IT" sz="2400" dirty="0">
                <a:solidFill>
                  <a:srgbClr val="002060"/>
                </a:solidFill>
              </a:rPr>
              <a:t>Questo suo pensiero è facilmente comprensibile nel sonetto 18.</a:t>
            </a:r>
          </a:p>
        </p:txBody>
      </p:sp>
      <p:pic>
        <p:nvPicPr>
          <p:cNvPr id="4" name="Immagine 3">
            <a:extLst>
              <a:ext uri="{FF2B5EF4-FFF2-40B4-BE49-F238E27FC236}">
                <a16:creationId xmlns:a16="http://schemas.microsoft.com/office/drawing/2014/main" xmlns="" id="{9E75A626-506C-4AB7-954A-2A5017F9038E}"/>
              </a:ext>
            </a:extLst>
          </p:cNvPr>
          <p:cNvPicPr>
            <a:picLocks noChangeAspect="1"/>
          </p:cNvPicPr>
          <p:nvPr/>
        </p:nvPicPr>
        <p:blipFill>
          <a:blip r:embed="rId5"/>
          <a:stretch>
            <a:fillRect/>
          </a:stretch>
        </p:blipFill>
        <p:spPr>
          <a:xfrm>
            <a:off x="8496852" y="3192118"/>
            <a:ext cx="3568148" cy="2214770"/>
          </a:xfrm>
          <a:prstGeom prst="rect">
            <a:avLst/>
          </a:prstGeom>
        </p:spPr>
      </p:pic>
      <p:pic>
        <p:nvPicPr>
          <p:cNvPr id="5" name="AE2EE350">
            <a:hlinkClick r:id="" action="ppaction://media"/>
            <a:extLst>
              <a:ext uri="{FF2B5EF4-FFF2-40B4-BE49-F238E27FC236}">
                <a16:creationId xmlns:a16="http://schemas.microsoft.com/office/drawing/2014/main" xmlns="" id="{5DBF89FC-1189-4694-A667-3A54B38165A6}"/>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331305" y="1785731"/>
            <a:ext cx="824948" cy="824948"/>
          </a:xfrm>
          <a:prstGeom prst="rect">
            <a:avLst/>
          </a:prstGeom>
        </p:spPr>
      </p:pic>
    </p:spTree>
    <p:extLst>
      <p:ext uri="{BB962C8B-B14F-4D97-AF65-F5344CB8AC3E}">
        <p14:creationId xmlns:p14="http://schemas.microsoft.com/office/powerpoint/2010/main" xmlns="" val="386480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StopAudio" delay="0">
                      <p:tgtEl>
                        <p:sldTgt/>
                      </p:tgtEl>
                    </p:cond>
                  </p:end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90AE7194-1F40-48AC-A4D3-FD5EB749B4CF}"/>
              </a:ext>
            </a:extLst>
          </p:cNvPr>
          <p:cNvSpPr>
            <a:spLocks noGrp="1"/>
          </p:cNvSpPr>
          <p:nvPr>
            <p:ph idx="1"/>
          </p:nvPr>
        </p:nvSpPr>
        <p:spPr>
          <a:xfrm>
            <a:off x="838200" y="251791"/>
            <a:ext cx="10426148" cy="6202018"/>
          </a:xfrm>
        </p:spPr>
        <p:txBody>
          <a:bodyPr/>
          <a:lstStyle/>
          <a:p>
            <a:endParaRPr lang="it-IT" dirty="0"/>
          </a:p>
          <a:p>
            <a:pPr marL="0" indent="0">
              <a:buNone/>
            </a:pPr>
            <a:r>
              <a:rPr lang="it-IT" dirty="0">
                <a:latin typeface="Algerian" panose="04020705040A02060702" pitchFamily="82" charset="0"/>
              </a:rPr>
              <a:t>                                             </a:t>
            </a:r>
            <a:r>
              <a:rPr lang="it-IT" dirty="0" smtClean="0">
                <a:latin typeface="Algerian" panose="04020705040A02060702" pitchFamily="82" charset="0"/>
              </a:rPr>
              <a:t> ideato e realizzato da</a:t>
            </a:r>
            <a:r>
              <a:rPr lang="it-IT" dirty="0">
                <a:latin typeface="Algerian" panose="04020705040A02060702" pitchFamily="82" charset="0"/>
              </a:rPr>
              <a:t>:</a:t>
            </a:r>
          </a:p>
          <a:p>
            <a:pPr marL="0" indent="0">
              <a:buNone/>
            </a:pPr>
            <a:r>
              <a:rPr lang="it-IT" dirty="0">
                <a:latin typeface="Algerian" panose="04020705040A02060702" pitchFamily="82" charset="0"/>
              </a:rPr>
              <a:t>                                             </a:t>
            </a:r>
            <a:r>
              <a:rPr lang="it-IT" sz="3200" dirty="0" smtClean="0">
                <a:latin typeface="Blackadder ITC" panose="04020505051007020D02" pitchFamily="82" charset="0"/>
              </a:rPr>
              <a:t>G. G.</a:t>
            </a:r>
            <a:endParaRPr lang="it-IT" sz="3200" dirty="0">
              <a:latin typeface="Blackadder ITC" panose="04020505051007020D02" pitchFamily="82" charset="0"/>
            </a:endParaRPr>
          </a:p>
          <a:p>
            <a:pPr marL="0" indent="0">
              <a:buNone/>
            </a:pPr>
            <a:r>
              <a:rPr lang="it-IT" sz="3200" dirty="0">
                <a:latin typeface="Blackadder ITC" panose="04020505051007020D02" pitchFamily="82" charset="0"/>
              </a:rPr>
              <a:t>                                                          </a:t>
            </a:r>
            <a:r>
              <a:rPr lang="it-IT" sz="3200" dirty="0" smtClean="0">
                <a:latin typeface="Blackadder ITC" panose="04020505051007020D02" pitchFamily="82" charset="0"/>
              </a:rPr>
              <a:t>C. C.</a:t>
            </a:r>
            <a:endParaRPr lang="it-IT" sz="3200" dirty="0">
              <a:latin typeface="Blackadder ITC" panose="04020505051007020D02" pitchFamily="82" charset="0"/>
            </a:endParaRPr>
          </a:p>
          <a:p>
            <a:pPr marL="0" indent="0">
              <a:buNone/>
            </a:pPr>
            <a:r>
              <a:rPr lang="it-IT" sz="3200" dirty="0">
                <a:latin typeface="Blackadder ITC" panose="04020505051007020D02" pitchFamily="82" charset="0"/>
              </a:rPr>
              <a:t>                                                        </a:t>
            </a:r>
            <a:r>
              <a:rPr lang="it-IT" sz="3200" dirty="0" smtClean="0">
                <a:latin typeface="Blackadder ITC" panose="04020505051007020D02" pitchFamily="82" charset="0"/>
              </a:rPr>
              <a:t>A. C.</a:t>
            </a:r>
            <a:endParaRPr lang="it-IT" sz="3200" dirty="0">
              <a:latin typeface="Blackadder ITC" panose="04020505051007020D02" pitchFamily="82" charset="0"/>
            </a:endParaRPr>
          </a:p>
          <a:p>
            <a:pPr marL="0" indent="0">
              <a:buNone/>
            </a:pPr>
            <a:r>
              <a:rPr lang="it-IT" sz="3200" dirty="0">
                <a:latin typeface="Blackadder ITC" panose="04020505051007020D02" pitchFamily="82" charset="0"/>
              </a:rPr>
              <a:t> </a:t>
            </a:r>
          </a:p>
          <a:p>
            <a:pPr marL="0" indent="0">
              <a:buNone/>
            </a:pPr>
            <a:r>
              <a:rPr lang="it-IT" sz="3200" dirty="0">
                <a:latin typeface="Blackadder ITC" panose="04020505051007020D02" pitchFamily="82" charset="0"/>
              </a:rPr>
              <a:t>                                                                    </a:t>
            </a:r>
            <a:r>
              <a:rPr lang="it-IT" sz="4400" dirty="0" smtClean="0">
                <a:latin typeface="Blackadder ITC" panose="04020505051007020D02" pitchFamily="82" charset="0"/>
              </a:rPr>
              <a:t>3</a:t>
            </a:r>
            <a:r>
              <a:rPr lang="it-IT" dirty="0" smtClean="0">
                <a:latin typeface="Blackadder ITC" panose="04020505051007020D02" pitchFamily="82" charset="0"/>
              </a:rPr>
              <a:t>°A/S</a:t>
            </a:r>
          </a:p>
          <a:p>
            <a:pPr marL="0" indent="0">
              <a:buNone/>
            </a:pPr>
            <a:r>
              <a:rPr lang="it-IT" dirty="0" smtClean="0">
                <a:latin typeface="Blackadder ITC" panose="04020505051007020D02" pitchFamily="82" charset="0"/>
              </a:rPr>
              <a:t>As. 2019/2020 </a:t>
            </a:r>
            <a:r>
              <a:rPr lang="it-IT" smtClean="0">
                <a:latin typeface="Blackadder ITC" panose="04020505051007020D02" pitchFamily="82" charset="0"/>
              </a:rPr>
              <a:t>(aprile/maggio)</a:t>
            </a:r>
            <a:endParaRPr lang="it-IT" dirty="0">
              <a:latin typeface="Algerian" panose="04020705040A02060702" pitchFamily="82" charset="0"/>
            </a:endParaRPr>
          </a:p>
        </p:txBody>
      </p:sp>
    </p:spTree>
    <p:extLst>
      <p:ext uri="{BB962C8B-B14F-4D97-AF65-F5344CB8AC3E}">
        <p14:creationId xmlns:p14="http://schemas.microsoft.com/office/powerpoint/2010/main" xmlns="" val="2021322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xmlns="" id="{446E69B4-E9D5-4028-BDF5-09025E6F7B3A}"/>
              </a:ext>
            </a:extLst>
          </p:cNvPr>
          <p:cNvSpPr>
            <a:spLocks noGrp="1"/>
          </p:cNvSpPr>
          <p:nvPr>
            <p:ph type="title"/>
          </p:nvPr>
        </p:nvSpPr>
        <p:spPr>
          <a:xfrm>
            <a:off x="198784" y="1"/>
            <a:ext cx="11741426" cy="410816"/>
          </a:xfrm>
        </p:spPr>
        <p:txBody>
          <a:bodyPr>
            <a:noAutofit/>
          </a:bodyPr>
          <a:lstStyle/>
          <a:p>
            <a:pPr algn="l"/>
            <a:r>
              <a:rPr lang="it-IT" sz="1800" b="1" dirty="0">
                <a:solidFill>
                  <a:schemeClr val="accent1">
                    <a:lumMod val="75000"/>
                  </a:schemeClr>
                </a:solidFill>
                <a:latin typeface="Arial Black" panose="020B0A04020102020204" pitchFamily="34" charset="0"/>
                <a:hlinkClick r:id="" action="ppaction://hlinkshowjump?jump=previousslide"/>
              </a:rPr>
              <a:t>&lt; torna indietro                 </a:t>
            </a:r>
            <a:r>
              <a:rPr lang="it-IT" sz="1800" b="1" dirty="0">
                <a:solidFill>
                  <a:schemeClr val="accent1">
                    <a:lumMod val="75000"/>
                  </a:schemeClr>
                </a:solidFill>
                <a:latin typeface="Arial Black" panose="020B0A04020102020204" pitchFamily="34" charset="0"/>
              </a:rPr>
              <a:t>         </a:t>
            </a:r>
            <a:r>
              <a:rPr lang="it-IT" sz="2400" b="1" dirty="0">
                <a:solidFill>
                  <a:schemeClr val="accent1">
                    <a:lumMod val="75000"/>
                  </a:schemeClr>
                </a:solidFill>
                <a:latin typeface="Arial Black" panose="020B0A04020102020204" pitchFamily="34" charset="0"/>
              </a:rPr>
              <a:t>PRIMO LIVELLO</a:t>
            </a:r>
          </a:p>
        </p:txBody>
      </p:sp>
      <p:sp>
        <p:nvSpPr>
          <p:cNvPr id="15" name="Segnaposto contenuto 14">
            <a:extLst>
              <a:ext uri="{FF2B5EF4-FFF2-40B4-BE49-F238E27FC236}">
                <a16:creationId xmlns:a16="http://schemas.microsoft.com/office/drawing/2014/main" xmlns="" id="{108FE1D7-9ECA-4375-98E1-4313450016C4}"/>
              </a:ext>
            </a:extLst>
          </p:cNvPr>
          <p:cNvSpPr>
            <a:spLocks noGrp="1"/>
          </p:cNvSpPr>
          <p:nvPr>
            <p:ph sz="half" idx="1"/>
          </p:nvPr>
        </p:nvSpPr>
        <p:spPr>
          <a:xfrm>
            <a:off x="490331" y="669508"/>
            <a:ext cx="10939668" cy="3528254"/>
          </a:xfrm>
          <a:solidFill>
            <a:schemeClr val="bg1"/>
          </a:solidFill>
          <a:ln w="57150">
            <a:solidFill>
              <a:schemeClr val="accent1"/>
            </a:solidFill>
          </a:ln>
        </p:spPr>
        <p:txBody>
          <a:bodyPr>
            <a:normAutofit lnSpcReduction="10000"/>
          </a:bodyPr>
          <a:lstStyle/>
          <a:p>
            <a:pPr marL="0" indent="0">
              <a:buNone/>
            </a:pPr>
            <a:r>
              <a:rPr lang="it-IT" sz="2600" dirty="0">
                <a:solidFill>
                  <a:srgbClr val="002060"/>
                </a:solidFill>
              </a:rPr>
              <a:t>1                                                                                                         </a:t>
            </a:r>
            <a:r>
              <a:rPr lang="it-IT" sz="2000" dirty="0">
                <a:solidFill>
                  <a:srgbClr val="002060"/>
                </a:solidFill>
                <a:hlinkClick r:id="rId3" action="ppaction://hlinksldjump">
                  <a:extLst>
                    <a:ext uri="{A12FA001-AC4F-418D-AE19-62706E023703}">
                      <ahyp:hlinkClr xmlns:ahyp="http://schemas.microsoft.com/office/drawing/2018/hyperlinkcolor" xmlns="" val="tx"/>
                    </a:ext>
                  </a:extLst>
                </a:hlinkClick>
              </a:rPr>
              <a:t>Spiegazione</a:t>
            </a:r>
            <a:endParaRPr lang="it-IT" sz="2600" dirty="0">
              <a:solidFill>
                <a:srgbClr val="002060"/>
              </a:solidFill>
            </a:endParaRPr>
          </a:p>
          <a:p>
            <a:pPr marL="0" indent="0">
              <a:buNone/>
            </a:pPr>
            <a:endParaRPr lang="it-IT" sz="2400" dirty="0">
              <a:solidFill>
                <a:srgbClr val="002060"/>
              </a:solidFill>
            </a:endParaRPr>
          </a:p>
          <a:p>
            <a:pPr marL="0" indent="0">
              <a:buNone/>
            </a:pPr>
            <a:r>
              <a:rPr lang="it-IT" sz="2600" dirty="0">
                <a:solidFill>
                  <a:srgbClr val="002060"/>
                </a:solidFill>
              </a:rPr>
              <a:t>2                                                                                    </a:t>
            </a:r>
            <a:r>
              <a:rPr lang="it-IT" sz="2600" dirty="0">
                <a:solidFill>
                  <a:srgbClr val="002060"/>
                </a:solidFill>
                <a:hlinkClick r:id="rId4" action="ppaction://hlinksldjump">
                  <a:extLst>
                    <a:ext uri="{A12FA001-AC4F-418D-AE19-62706E023703}">
                      <ahyp:hlinkClr xmlns:ahyp="http://schemas.microsoft.com/office/drawing/2018/hyperlinkcolor" xmlns="" val="tx"/>
                    </a:ext>
                  </a:extLst>
                </a:hlinkClick>
              </a:rPr>
              <a:t> </a:t>
            </a:r>
            <a:r>
              <a:rPr lang="it-IT" sz="2000" dirty="0">
                <a:solidFill>
                  <a:srgbClr val="002060"/>
                </a:solidFill>
                <a:hlinkClick r:id="rId4" action="ppaction://hlinksldjump">
                  <a:extLst>
                    <a:ext uri="{A12FA001-AC4F-418D-AE19-62706E023703}">
                      <ahyp:hlinkClr xmlns:ahyp="http://schemas.microsoft.com/office/drawing/2018/hyperlinkcolor" xmlns="" val="tx"/>
                    </a:ext>
                  </a:extLst>
                </a:hlinkClick>
              </a:rPr>
              <a:t>Spiegazione</a:t>
            </a:r>
            <a:r>
              <a:rPr lang="it-IT" sz="2600" dirty="0">
                <a:solidFill>
                  <a:srgbClr val="002060"/>
                </a:solidFill>
                <a:hlinkClick r:id="rId4" action="ppaction://hlinksldjump">
                  <a:extLst>
                    <a:ext uri="{A12FA001-AC4F-418D-AE19-62706E023703}">
                      <ahyp:hlinkClr xmlns:ahyp="http://schemas.microsoft.com/office/drawing/2018/hyperlinkcolor" xmlns="" val="tx"/>
                    </a:ext>
                  </a:extLst>
                </a:hlinkClick>
              </a:rPr>
              <a:t>         </a:t>
            </a:r>
            <a:r>
              <a:rPr lang="it-IT" sz="2600" b="1" dirty="0">
                <a:solidFill>
                  <a:srgbClr val="002060"/>
                </a:solidFill>
                <a:hlinkClick r:id="rId4" action="ppaction://hlinksldjump">
                  <a:extLst>
                    <a:ext uri="{A12FA001-AC4F-418D-AE19-62706E023703}">
                      <ahyp:hlinkClr xmlns:ahyp="http://schemas.microsoft.com/office/drawing/2018/hyperlinkcolor" xmlns="" val="tx"/>
                    </a:ext>
                  </a:extLst>
                </a:hlinkClick>
              </a:rPr>
              <a:t>     </a:t>
            </a:r>
            <a:endParaRPr lang="it-IT" sz="2600" dirty="0">
              <a:solidFill>
                <a:srgbClr val="002060"/>
              </a:solidFill>
            </a:endParaRPr>
          </a:p>
          <a:p>
            <a:pPr marL="0" indent="0">
              <a:buNone/>
            </a:pPr>
            <a:endParaRPr lang="it-IT" sz="3500" dirty="0">
              <a:solidFill>
                <a:srgbClr val="002060"/>
              </a:solidFill>
            </a:endParaRPr>
          </a:p>
          <a:p>
            <a:pPr marL="0" indent="0">
              <a:buNone/>
            </a:pPr>
            <a:r>
              <a:rPr lang="it-IT" dirty="0">
                <a:solidFill>
                  <a:srgbClr val="002060"/>
                </a:solidFill>
              </a:rPr>
              <a:t>3                                                           </a:t>
            </a:r>
            <a:r>
              <a:rPr lang="it-IT" sz="2000" dirty="0">
                <a:solidFill>
                  <a:srgbClr val="002060"/>
                </a:solidFill>
                <a:hlinkClick r:id="rId5" action="ppaction://hlinksldjump">
                  <a:extLst>
                    <a:ext uri="{A12FA001-AC4F-418D-AE19-62706E023703}">
                      <ahyp:hlinkClr xmlns:ahyp="http://schemas.microsoft.com/office/drawing/2018/hyperlinkcolor" xmlns="" val="tx"/>
                    </a:ext>
                  </a:extLst>
                </a:hlinkClick>
              </a:rPr>
              <a:t>Spiegazione</a:t>
            </a:r>
            <a:r>
              <a:rPr lang="it-IT" dirty="0">
                <a:solidFill>
                  <a:srgbClr val="002060"/>
                </a:solidFill>
              </a:rPr>
              <a:t>         </a:t>
            </a:r>
          </a:p>
          <a:p>
            <a:pPr marL="0" indent="0">
              <a:buNone/>
            </a:pPr>
            <a:endParaRPr lang="it-IT" sz="3500" dirty="0">
              <a:solidFill>
                <a:srgbClr val="002060"/>
              </a:solidFill>
            </a:endParaRPr>
          </a:p>
          <a:p>
            <a:pPr marL="0" indent="0">
              <a:buNone/>
            </a:pPr>
            <a:r>
              <a:rPr lang="it-IT" dirty="0">
                <a:solidFill>
                  <a:srgbClr val="002060"/>
                </a:solidFill>
              </a:rPr>
              <a:t>4                                                                                       </a:t>
            </a:r>
            <a:r>
              <a:rPr lang="it-IT" sz="2000" dirty="0">
                <a:solidFill>
                  <a:srgbClr val="002060"/>
                </a:solidFill>
                <a:hlinkClick r:id="rId6" action="ppaction://hlinksldjump">
                  <a:extLst>
                    <a:ext uri="{A12FA001-AC4F-418D-AE19-62706E023703}">
                      <ahyp:hlinkClr xmlns:ahyp="http://schemas.microsoft.com/office/drawing/2018/hyperlinkcolor" xmlns="" val="tx"/>
                    </a:ext>
                  </a:extLst>
                </a:hlinkClick>
              </a:rPr>
              <a:t>Spiegazione</a:t>
            </a:r>
            <a:r>
              <a:rPr lang="it-IT" dirty="0">
                <a:solidFill>
                  <a:srgbClr val="002060"/>
                </a:solidFill>
              </a:rPr>
              <a:t>     </a:t>
            </a:r>
            <a:r>
              <a:rPr lang="it-IT" b="1" dirty="0">
                <a:solidFill>
                  <a:srgbClr val="002060"/>
                </a:solidFill>
              </a:rPr>
              <a:t>    </a:t>
            </a:r>
            <a:r>
              <a:rPr lang="it-IT" dirty="0">
                <a:solidFill>
                  <a:srgbClr val="002060"/>
                </a:solidFill>
              </a:rPr>
              <a:t>       </a:t>
            </a:r>
          </a:p>
        </p:txBody>
      </p:sp>
      <p:sp>
        <p:nvSpPr>
          <p:cNvPr id="16" name="Segnaposto contenuto 15">
            <a:extLst>
              <a:ext uri="{FF2B5EF4-FFF2-40B4-BE49-F238E27FC236}">
                <a16:creationId xmlns:a16="http://schemas.microsoft.com/office/drawing/2014/main" xmlns="" id="{D3EBE9D8-7E59-4107-800C-226EA95DD010}"/>
              </a:ext>
            </a:extLst>
          </p:cNvPr>
          <p:cNvSpPr>
            <a:spLocks noGrp="1"/>
          </p:cNvSpPr>
          <p:nvPr>
            <p:ph sz="half" idx="2"/>
          </p:nvPr>
        </p:nvSpPr>
        <p:spPr>
          <a:xfrm>
            <a:off x="490331" y="4462807"/>
            <a:ext cx="10939668" cy="2282550"/>
          </a:xfrm>
        </p:spPr>
        <p:txBody>
          <a:bodyPr>
            <a:normAutofit lnSpcReduction="10000"/>
          </a:bodyPr>
          <a:lstStyle/>
          <a:p>
            <a:pPr marL="0" indent="0">
              <a:buNone/>
            </a:pPr>
            <a:r>
              <a:rPr lang="it-IT" sz="1900" b="1" dirty="0">
                <a:solidFill>
                  <a:srgbClr val="002060"/>
                </a:solidFill>
              </a:rPr>
              <a:t>DEFINIZIONI:</a:t>
            </a:r>
          </a:p>
          <a:p>
            <a:pPr marL="0" indent="0">
              <a:buNone/>
            </a:pPr>
            <a:r>
              <a:rPr lang="it-IT" sz="1900" b="1" dirty="0">
                <a:solidFill>
                  <a:srgbClr val="002060"/>
                </a:solidFill>
              </a:rPr>
              <a:t>1)</a:t>
            </a:r>
            <a:r>
              <a:rPr lang="it-IT" sz="1900" dirty="0">
                <a:solidFill>
                  <a:srgbClr val="002060"/>
                </a:solidFill>
              </a:rPr>
              <a:t>Periodo di grande rinnovamento culturale                       </a:t>
            </a:r>
            <a:r>
              <a:rPr lang="it-IT" sz="1900" b="1" dirty="0">
                <a:solidFill>
                  <a:srgbClr val="002060"/>
                </a:solidFill>
              </a:rPr>
              <a:t>3)</a:t>
            </a:r>
            <a:r>
              <a:rPr lang="it-IT" sz="1900" dirty="0">
                <a:solidFill>
                  <a:srgbClr val="002060"/>
                </a:solidFill>
              </a:rPr>
              <a:t>La principale capitale del Rinascimento.</a:t>
            </a:r>
          </a:p>
          <a:p>
            <a:pPr marL="0" indent="0">
              <a:buNone/>
            </a:pPr>
            <a:r>
              <a:rPr lang="it-IT" sz="1900" dirty="0">
                <a:solidFill>
                  <a:srgbClr val="002060"/>
                </a:solidFill>
              </a:rPr>
              <a:t>che ebbe inizio alla fine del 1400.                                                         </a:t>
            </a:r>
          </a:p>
          <a:p>
            <a:pPr marL="0" indent="0">
              <a:buNone/>
            </a:pPr>
            <a:r>
              <a:rPr lang="it-IT" sz="1800" b="1" dirty="0">
                <a:solidFill>
                  <a:srgbClr val="002060"/>
                </a:solidFill>
              </a:rPr>
              <a:t>2)</a:t>
            </a:r>
            <a:r>
              <a:rPr lang="it-IT" sz="1800" dirty="0">
                <a:solidFill>
                  <a:srgbClr val="002060"/>
                </a:solidFill>
              </a:rPr>
              <a:t>Nuova cultura che pone l’uomo al centro del                        </a:t>
            </a:r>
            <a:r>
              <a:rPr lang="it-IT" sz="1800" b="1" dirty="0">
                <a:solidFill>
                  <a:srgbClr val="002060"/>
                </a:solidFill>
              </a:rPr>
              <a:t>4)</a:t>
            </a:r>
            <a:r>
              <a:rPr lang="it-IT" sz="1800" dirty="0">
                <a:solidFill>
                  <a:srgbClr val="002060"/>
                </a:solidFill>
              </a:rPr>
              <a:t>Fenomeno sviluppatosi nelle corti italiane. I principi </a:t>
            </a:r>
          </a:p>
          <a:p>
            <a:pPr marL="0" indent="0">
              <a:buNone/>
            </a:pPr>
            <a:r>
              <a:rPr lang="it-IT" sz="1800" dirty="0">
                <a:solidFill>
                  <a:srgbClr val="002060"/>
                </a:solidFill>
              </a:rPr>
              <a:t>mondo.                                                                                                 facevano a gara per attirare il maggior numero di </a:t>
            </a:r>
          </a:p>
          <a:p>
            <a:pPr marL="0" indent="0">
              <a:buNone/>
            </a:pPr>
            <a:r>
              <a:rPr lang="it-IT" sz="1800" dirty="0">
                <a:solidFill>
                  <a:srgbClr val="002060"/>
                </a:solidFill>
              </a:rPr>
              <a:t>                                                                                                              di artisti e letterati per dare lustro alla corte.                                                                      </a:t>
            </a:r>
          </a:p>
        </p:txBody>
      </p:sp>
      <p:cxnSp>
        <p:nvCxnSpPr>
          <p:cNvPr id="22" name="Connettore diritto 21">
            <a:extLst>
              <a:ext uri="{FF2B5EF4-FFF2-40B4-BE49-F238E27FC236}">
                <a16:creationId xmlns:a16="http://schemas.microsoft.com/office/drawing/2014/main" xmlns="" id="{A7CF97C7-B801-48DD-A6E2-1294D1ACD979}"/>
              </a:ext>
            </a:extLst>
          </p:cNvPr>
          <p:cNvCxnSpPr>
            <a:cxnSpLocks/>
          </p:cNvCxnSpPr>
          <p:nvPr/>
        </p:nvCxnSpPr>
        <p:spPr>
          <a:xfrm>
            <a:off x="1007165" y="636104"/>
            <a:ext cx="0" cy="356483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Connettore diritto 27">
            <a:extLst>
              <a:ext uri="{FF2B5EF4-FFF2-40B4-BE49-F238E27FC236}">
                <a16:creationId xmlns:a16="http://schemas.microsoft.com/office/drawing/2014/main" xmlns="" id="{554A72FE-E48B-4736-AAA5-A56BA21C3EDA}"/>
              </a:ext>
            </a:extLst>
          </p:cNvPr>
          <p:cNvCxnSpPr>
            <a:cxnSpLocks/>
          </p:cNvCxnSpPr>
          <p:nvPr/>
        </p:nvCxnSpPr>
        <p:spPr>
          <a:xfrm>
            <a:off x="1258958" y="649081"/>
            <a:ext cx="1" cy="55976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Connettore diritto 32">
            <a:extLst>
              <a:ext uri="{FF2B5EF4-FFF2-40B4-BE49-F238E27FC236}">
                <a16:creationId xmlns:a16="http://schemas.microsoft.com/office/drawing/2014/main" xmlns="" id="{35D3A5DD-DD81-430C-BD64-E6A056E0352F}"/>
              </a:ext>
            </a:extLst>
          </p:cNvPr>
          <p:cNvCxnSpPr/>
          <p:nvPr/>
        </p:nvCxnSpPr>
        <p:spPr>
          <a:xfrm>
            <a:off x="1258958" y="1208848"/>
            <a:ext cx="71164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Connettore diritto 37">
            <a:extLst>
              <a:ext uri="{FF2B5EF4-FFF2-40B4-BE49-F238E27FC236}">
                <a16:creationId xmlns:a16="http://schemas.microsoft.com/office/drawing/2014/main" xmlns="" id="{97B97DFF-0462-4BD2-9A01-D8F4557C916C}"/>
              </a:ext>
            </a:extLst>
          </p:cNvPr>
          <p:cNvCxnSpPr>
            <a:cxnSpLocks/>
          </p:cNvCxnSpPr>
          <p:nvPr/>
        </p:nvCxnSpPr>
        <p:spPr>
          <a:xfrm flipV="1">
            <a:off x="1258958" y="3572009"/>
            <a:ext cx="0" cy="62893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Connettore diritto 39">
            <a:extLst>
              <a:ext uri="{FF2B5EF4-FFF2-40B4-BE49-F238E27FC236}">
                <a16:creationId xmlns:a16="http://schemas.microsoft.com/office/drawing/2014/main" xmlns="" id="{CBB010C9-02E1-497A-87DC-47E0AF42B2E0}"/>
              </a:ext>
            </a:extLst>
          </p:cNvPr>
          <p:cNvCxnSpPr>
            <a:cxnSpLocks/>
          </p:cNvCxnSpPr>
          <p:nvPr/>
        </p:nvCxnSpPr>
        <p:spPr>
          <a:xfrm>
            <a:off x="1258958" y="3572009"/>
            <a:ext cx="636104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Connettore diritto 41">
            <a:extLst>
              <a:ext uri="{FF2B5EF4-FFF2-40B4-BE49-F238E27FC236}">
                <a16:creationId xmlns:a16="http://schemas.microsoft.com/office/drawing/2014/main" xmlns="" id="{26530BC6-1753-4FAB-AE2E-A63C2685026F}"/>
              </a:ext>
            </a:extLst>
          </p:cNvPr>
          <p:cNvCxnSpPr/>
          <p:nvPr/>
        </p:nvCxnSpPr>
        <p:spPr>
          <a:xfrm>
            <a:off x="1258958" y="1501633"/>
            <a:ext cx="0" cy="5922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Connettore diritto 43">
            <a:extLst>
              <a:ext uri="{FF2B5EF4-FFF2-40B4-BE49-F238E27FC236}">
                <a16:creationId xmlns:a16="http://schemas.microsoft.com/office/drawing/2014/main" xmlns="" id="{935C3CF0-916B-4084-8B99-D25BC7B5316A}"/>
              </a:ext>
            </a:extLst>
          </p:cNvPr>
          <p:cNvCxnSpPr/>
          <p:nvPr/>
        </p:nvCxnSpPr>
        <p:spPr>
          <a:xfrm>
            <a:off x="1258958" y="2458553"/>
            <a:ext cx="0" cy="6376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Connettore diritto 45">
            <a:extLst>
              <a:ext uri="{FF2B5EF4-FFF2-40B4-BE49-F238E27FC236}">
                <a16:creationId xmlns:a16="http://schemas.microsoft.com/office/drawing/2014/main" xmlns="" id="{FBC47DEB-3969-4B30-93B4-7E8E38039495}"/>
              </a:ext>
            </a:extLst>
          </p:cNvPr>
          <p:cNvCxnSpPr>
            <a:cxnSpLocks/>
          </p:cNvCxnSpPr>
          <p:nvPr/>
        </p:nvCxnSpPr>
        <p:spPr>
          <a:xfrm>
            <a:off x="1258958" y="1501633"/>
            <a:ext cx="5393633" cy="1552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Connettore diritto 47">
            <a:extLst>
              <a:ext uri="{FF2B5EF4-FFF2-40B4-BE49-F238E27FC236}">
                <a16:creationId xmlns:a16="http://schemas.microsoft.com/office/drawing/2014/main" xmlns="" id="{F2D6FB63-83C3-4C89-800D-8D7919BCFB07}"/>
              </a:ext>
            </a:extLst>
          </p:cNvPr>
          <p:cNvCxnSpPr>
            <a:cxnSpLocks/>
          </p:cNvCxnSpPr>
          <p:nvPr/>
        </p:nvCxnSpPr>
        <p:spPr>
          <a:xfrm>
            <a:off x="1258958" y="2093843"/>
            <a:ext cx="539363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0" name="Connettore diritto 49">
            <a:extLst>
              <a:ext uri="{FF2B5EF4-FFF2-40B4-BE49-F238E27FC236}">
                <a16:creationId xmlns:a16="http://schemas.microsoft.com/office/drawing/2014/main" xmlns="" id="{1545EE88-D62B-4A9B-98CB-0122149D7E43}"/>
              </a:ext>
            </a:extLst>
          </p:cNvPr>
          <p:cNvCxnSpPr>
            <a:cxnSpLocks/>
          </p:cNvCxnSpPr>
          <p:nvPr/>
        </p:nvCxnSpPr>
        <p:spPr>
          <a:xfrm>
            <a:off x="1258958" y="2458553"/>
            <a:ext cx="416118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2" name="Connettore diritto 51">
            <a:extLst>
              <a:ext uri="{FF2B5EF4-FFF2-40B4-BE49-F238E27FC236}">
                <a16:creationId xmlns:a16="http://schemas.microsoft.com/office/drawing/2014/main" xmlns="" id="{5B8D5648-8828-4374-B2D4-3C3105460609}"/>
              </a:ext>
            </a:extLst>
          </p:cNvPr>
          <p:cNvCxnSpPr>
            <a:cxnSpLocks/>
          </p:cNvCxnSpPr>
          <p:nvPr/>
        </p:nvCxnSpPr>
        <p:spPr>
          <a:xfrm>
            <a:off x="1258958" y="3096244"/>
            <a:ext cx="416118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Connettore diritto 53">
            <a:extLst>
              <a:ext uri="{FF2B5EF4-FFF2-40B4-BE49-F238E27FC236}">
                <a16:creationId xmlns:a16="http://schemas.microsoft.com/office/drawing/2014/main" xmlns="" id="{304B4CDD-603E-4ECD-9CF1-FAEC9F1C732E}"/>
              </a:ext>
            </a:extLst>
          </p:cNvPr>
          <p:cNvCxnSpPr/>
          <p:nvPr/>
        </p:nvCxnSpPr>
        <p:spPr>
          <a:xfrm>
            <a:off x="1842052" y="649081"/>
            <a:ext cx="0" cy="5752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Connettore diritto 55">
            <a:extLst>
              <a:ext uri="{FF2B5EF4-FFF2-40B4-BE49-F238E27FC236}">
                <a16:creationId xmlns:a16="http://schemas.microsoft.com/office/drawing/2014/main" xmlns="" id="{C7559321-896C-4C03-8078-0DD603B1C73E}"/>
              </a:ext>
            </a:extLst>
          </p:cNvPr>
          <p:cNvCxnSpPr>
            <a:cxnSpLocks/>
          </p:cNvCxnSpPr>
          <p:nvPr/>
        </p:nvCxnSpPr>
        <p:spPr>
          <a:xfrm>
            <a:off x="2425148" y="649081"/>
            <a:ext cx="0" cy="55976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Connettore diritto 58">
            <a:extLst>
              <a:ext uri="{FF2B5EF4-FFF2-40B4-BE49-F238E27FC236}">
                <a16:creationId xmlns:a16="http://schemas.microsoft.com/office/drawing/2014/main" xmlns="" id="{9DAC9910-4F0C-49E4-8FBC-22C6924A67EB}"/>
              </a:ext>
            </a:extLst>
          </p:cNvPr>
          <p:cNvCxnSpPr>
            <a:cxnSpLocks/>
          </p:cNvCxnSpPr>
          <p:nvPr/>
        </p:nvCxnSpPr>
        <p:spPr>
          <a:xfrm>
            <a:off x="3087757" y="672685"/>
            <a:ext cx="0" cy="53616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2" name="Connettore diritto 61">
            <a:extLst>
              <a:ext uri="{FF2B5EF4-FFF2-40B4-BE49-F238E27FC236}">
                <a16:creationId xmlns:a16="http://schemas.microsoft.com/office/drawing/2014/main" xmlns="" id="{1BBEB549-7D2B-4957-A538-93844446EC39}"/>
              </a:ext>
            </a:extLst>
          </p:cNvPr>
          <p:cNvCxnSpPr>
            <a:cxnSpLocks/>
          </p:cNvCxnSpPr>
          <p:nvPr/>
        </p:nvCxnSpPr>
        <p:spPr>
          <a:xfrm>
            <a:off x="3670852" y="672685"/>
            <a:ext cx="0" cy="53616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7" name="Connettore diritto 66">
            <a:extLst>
              <a:ext uri="{FF2B5EF4-FFF2-40B4-BE49-F238E27FC236}">
                <a16:creationId xmlns:a16="http://schemas.microsoft.com/office/drawing/2014/main" xmlns="" id="{AA0AAA04-CF17-4B6C-AE9E-A1D54FF754DD}"/>
              </a:ext>
            </a:extLst>
          </p:cNvPr>
          <p:cNvCxnSpPr>
            <a:cxnSpLocks/>
          </p:cNvCxnSpPr>
          <p:nvPr/>
        </p:nvCxnSpPr>
        <p:spPr>
          <a:xfrm>
            <a:off x="4280452" y="649081"/>
            <a:ext cx="0" cy="55976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0" name="Connettore diritto 69">
            <a:extLst>
              <a:ext uri="{FF2B5EF4-FFF2-40B4-BE49-F238E27FC236}">
                <a16:creationId xmlns:a16="http://schemas.microsoft.com/office/drawing/2014/main" xmlns="" id="{2B7C2E3A-BDBA-4DAE-936C-249EAB31B6C4}"/>
              </a:ext>
            </a:extLst>
          </p:cNvPr>
          <p:cNvCxnSpPr/>
          <p:nvPr/>
        </p:nvCxnSpPr>
        <p:spPr>
          <a:xfrm>
            <a:off x="4883427" y="672685"/>
            <a:ext cx="0" cy="53616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2" name="Connettore diritto 71">
            <a:extLst>
              <a:ext uri="{FF2B5EF4-FFF2-40B4-BE49-F238E27FC236}">
                <a16:creationId xmlns:a16="http://schemas.microsoft.com/office/drawing/2014/main" xmlns="" id="{93306388-013B-4BB4-83DB-3A37A4CB7CB9}"/>
              </a:ext>
            </a:extLst>
          </p:cNvPr>
          <p:cNvCxnSpPr/>
          <p:nvPr/>
        </p:nvCxnSpPr>
        <p:spPr>
          <a:xfrm>
            <a:off x="5420139" y="672685"/>
            <a:ext cx="0" cy="53616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6" name="Connettore diritto 75">
            <a:extLst>
              <a:ext uri="{FF2B5EF4-FFF2-40B4-BE49-F238E27FC236}">
                <a16:creationId xmlns:a16="http://schemas.microsoft.com/office/drawing/2014/main" xmlns="" id="{03BF2394-2E00-4E5B-8268-6A4E6EDF937E}"/>
              </a:ext>
            </a:extLst>
          </p:cNvPr>
          <p:cNvCxnSpPr/>
          <p:nvPr/>
        </p:nvCxnSpPr>
        <p:spPr>
          <a:xfrm>
            <a:off x="6096000" y="669508"/>
            <a:ext cx="0" cy="539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8" name="Connettore diritto 77">
            <a:extLst>
              <a:ext uri="{FF2B5EF4-FFF2-40B4-BE49-F238E27FC236}">
                <a16:creationId xmlns:a16="http://schemas.microsoft.com/office/drawing/2014/main" xmlns="" id="{DA7F019F-0807-4EBD-9DD8-7D4CF39879BC}"/>
              </a:ext>
            </a:extLst>
          </p:cNvPr>
          <p:cNvCxnSpPr>
            <a:cxnSpLocks/>
          </p:cNvCxnSpPr>
          <p:nvPr/>
        </p:nvCxnSpPr>
        <p:spPr>
          <a:xfrm>
            <a:off x="6652591" y="669508"/>
            <a:ext cx="0" cy="55486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Connettore diritto 80">
            <a:extLst>
              <a:ext uri="{FF2B5EF4-FFF2-40B4-BE49-F238E27FC236}">
                <a16:creationId xmlns:a16="http://schemas.microsoft.com/office/drawing/2014/main" xmlns="" id="{4EE50622-3C6E-428B-BD62-CCEC6B43C2F6}"/>
              </a:ext>
            </a:extLst>
          </p:cNvPr>
          <p:cNvCxnSpPr>
            <a:cxnSpLocks/>
          </p:cNvCxnSpPr>
          <p:nvPr/>
        </p:nvCxnSpPr>
        <p:spPr>
          <a:xfrm>
            <a:off x="7262191" y="669508"/>
            <a:ext cx="0" cy="539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4" name="Connettore diritto 83">
            <a:extLst>
              <a:ext uri="{FF2B5EF4-FFF2-40B4-BE49-F238E27FC236}">
                <a16:creationId xmlns:a16="http://schemas.microsoft.com/office/drawing/2014/main" xmlns="" id="{BD595C3D-8992-40F8-85FE-08462F9A959A}"/>
              </a:ext>
            </a:extLst>
          </p:cNvPr>
          <p:cNvCxnSpPr/>
          <p:nvPr/>
        </p:nvCxnSpPr>
        <p:spPr>
          <a:xfrm>
            <a:off x="7805530" y="669508"/>
            <a:ext cx="0" cy="539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6" name="Connettore diritto 85">
            <a:extLst>
              <a:ext uri="{FF2B5EF4-FFF2-40B4-BE49-F238E27FC236}">
                <a16:creationId xmlns:a16="http://schemas.microsoft.com/office/drawing/2014/main" xmlns="" id="{642071C3-B163-44E2-ABDC-E7496C5BD416}"/>
              </a:ext>
            </a:extLst>
          </p:cNvPr>
          <p:cNvCxnSpPr>
            <a:cxnSpLocks/>
          </p:cNvCxnSpPr>
          <p:nvPr/>
        </p:nvCxnSpPr>
        <p:spPr>
          <a:xfrm>
            <a:off x="8375375" y="649080"/>
            <a:ext cx="0" cy="544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3" name="Connettore diritto 92">
            <a:extLst>
              <a:ext uri="{FF2B5EF4-FFF2-40B4-BE49-F238E27FC236}">
                <a16:creationId xmlns:a16="http://schemas.microsoft.com/office/drawing/2014/main" xmlns="" id="{90472E4D-11E1-4AC5-BA44-BC52149EEC58}"/>
              </a:ext>
            </a:extLst>
          </p:cNvPr>
          <p:cNvCxnSpPr/>
          <p:nvPr/>
        </p:nvCxnSpPr>
        <p:spPr>
          <a:xfrm>
            <a:off x="6652591" y="1509396"/>
            <a:ext cx="0" cy="5844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5" name="Connettore diritto 94">
            <a:extLst>
              <a:ext uri="{FF2B5EF4-FFF2-40B4-BE49-F238E27FC236}">
                <a16:creationId xmlns:a16="http://schemas.microsoft.com/office/drawing/2014/main" xmlns="" id="{9E346C0B-7082-438F-B159-FB150BE4B0F2}"/>
              </a:ext>
            </a:extLst>
          </p:cNvPr>
          <p:cNvCxnSpPr/>
          <p:nvPr/>
        </p:nvCxnSpPr>
        <p:spPr>
          <a:xfrm>
            <a:off x="1855304" y="1501633"/>
            <a:ext cx="0" cy="59221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7" name="Connettore diritto 96">
            <a:extLst>
              <a:ext uri="{FF2B5EF4-FFF2-40B4-BE49-F238E27FC236}">
                <a16:creationId xmlns:a16="http://schemas.microsoft.com/office/drawing/2014/main" xmlns="" id="{046B8552-39F5-450E-89DF-6AF814641FF4}"/>
              </a:ext>
            </a:extLst>
          </p:cNvPr>
          <p:cNvCxnSpPr>
            <a:cxnSpLocks/>
          </p:cNvCxnSpPr>
          <p:nvPr/>
        </p:nvCxnSpPr>
        <p:spPr>
          <a:xfrm>
            <a:off x="2464904" y="1470571"/>
            <a:ext cx="0" cy="6232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9" name="Connettore diritto 98">
            <a:extLst>
              <a:ext uri="{FF2B5EF4-FFF2-40B4-BE49-F238E27FC236}">
                <a16:creationId xmlns:a16="http://schemas.microsoft.com/office/drawing/2014/main" xmlns="" id="{07442047-81FA-41D2-A4B1-7F7338DFD8FA}"/>
              </a:ext>
            </a:extLst>
          </p:cNvPr>
          <p:cNvCxnSpPr/>
          <p:nvPr/>
        </p:nvCxnSpPr>
        <p:spPr>
          <a:xfrm>
            <a:off x="3087757" y="1486098"/>
            <a:ext cx="0" cy="57668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2" name="Connettore diritto 101">
            <a:extLst>
              <a:ext uri="{FF2B5EF4-FFF2-40B4-BE49-F238E27FC236}">
                <a16:creationId xmlns:a16="http://schemas.microsoft.com/office/drawing/2014/main" xmlns="" id="{A25A1764-A5B0-43F1-87DE-E8988433A4E7}"/>
              </a:ext>
            </a:extLst>
          </p:cNvPr>
          <p:cNvCxnSpPr>
            <a:cxnSpLocks/>
          </p:cNvCxnSpPr>
          <p:nvPr/>
        </p:nvCxnSpPr>
        <p:spPr>
          <a:xfrm>
            <a:off x="3670852" y="1470571"/>
            <a:ext cx="0" cy="59221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4" name="Connettore diritto 103">
            <a:extLst>
              <a:ext uri="{FF2B5EF4-FFF2-40B4-BE49-F238E27FC236}">
                <a16:creationId xmlns:a16="http://schemas.microsoft.com/office/drawing/2014/main" xmlns="" id="{D891F1DD-D176-4D2E-A36B-8423F32C7BC9}"/>
              </a:ext>
            </a:extLst>
          </p:cNvPr>
          <p:cNvCxnSpPr>
            <a:cxnSpLocks/>
          </p:cNvCxnSpPr>
          <p:nvPr/>
        </p:nvCxnSpPr>
        <p:spPr>
          <a:xfrm>
            <a:off x="4280452" y="1486098"/>
            <a:ext cx="0" cy="57668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8" name="Connettore diritto 107">
            <a:extLst>
              <a:ext uri="{FF2B5EF4-FFF2-40B4-BE49-F238E27FC236}">
                <a16:creationId xmlns:a16="http://schemas.microsoft.com/office/drawing/2014/main" xmlns="" id="{72734D10-4735-488F-B61A-2B68D7AD2FC6}"/>
              </a:ext>
            </a:extLst>
          </p:cNvPr>
          <p:cNvCxnSpPr/>
          <p:nvPr/>
        </p:nvCxnSpPr>
        <p:spPr>
          <a:xfrm>
            <a:off x="4883427" y="1509396"/>
            <a:ext cx="0" cy="5844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0" name="Connettore diritto 109">
            <a:extLst>
              <a:ext uri="{FF2B5EF4-FFF2-40B4-BE49-F238E27FC236}">
                <a16:creationId xmlns:a16="http://schemas.microsoft.com/office/drawing/2014/main" xmlns="" id="{4D3D2418-686D-4866-9213-BB07E0B38972}"/>
              </a:ext>
            </a:extLst>
          </p:cNvPr>
          <p:cNvCxnSpPr>
            <a:cxnSpLocks/>
          </p:cNvCxnSpPr>
          <p:nvPr/>
        </p:nvCxnSpPr>
        <p:spPr>
          <a:xfrm>
            <a:off x="5420139" y="1509396"/>
            <a:ext cx="0" cy="5844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3" name="Connettore diritto 112">
            <a:extLst>
              <a:ext uri="{FF2B5EF4-FFF2-40B4-BE49-F238E27FC236}">
                <a16:creationId xmlns:a16="http://schemas.microsoft.com/office/drawing/2014/main" xmlns="" id="{FF8C1F09-E0A6-465E-8B62-A0B0EA1E3073}"/>
              </a:ext>
            </a:extLst>
          </p:cNvPr>
          <p:cNvCxnSpPr/>
          <p:nvPr/>
        </p:nvCxnSpPr>
        <p:spPr>
          <a:xfrm>
            <a:off x="6069497" y="1517160"/>
            <a:ext cx="0" cy="57668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3" name="Connettore diritto 122">
            <a:extLst>
              <a:ext uri="{FF2B5EF4-FFF2-40B4-BE49-F238E27FC236}">
                <a16:creationId xmlns:a16="http://schemas.microsoft.com/office/drawing/2014/main" xmlns="" id="{36922750-2305-43EB-B621-B8FD1D6A3CAB}"/>
              </a:ext>
            </a:extLst>
          </p:cNvPr>
          <p:cNvCxnSpPr>
            <a:cxnSpLocks/>
          </p:cNvCxnSpPr>
          <p:nvPr/>
        </p:nvCxnSpPr>
        <p:spPr>
          <a:xfrm>
            <a:off x="5420139" y="2458553"/>
            <a:ext cx="0" cy="6376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6" name="Connettore diritto 125">
            <a:extLst>
              <a:ext uri="{FF2B5EF4-FFF2-40B4-BE49-F238E27FC236}">
                <a16:creationId xmlns:a16="http://schemas.microsoft.com/office/drawing/2014/main" xmlns="" id="{F1894086-2367-4A70-BD4E-A40B8A69E92D}"/>
              </a:ext>
            </a:extLst>
          </p:cNvPr>
          <p:cNvCxnSpPr/>
          <p:nvPr/>
        </p:nvCxnSpPr>
        <p:spPr>
          <a:xfrm>
            <a:off x="1842052" y="2458553"/>
            <a:ext cx="0" cy="6376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8" name="Connettore diritto 127">
            <a:extLst>
              <a:ext uri="{FF2B5EF4-FFF2-40B4-BE49-F238E27FC236}">
                <a16:creationId xmlns:a16="http://schemas.microsoft.com/office/drawing/2014/main" xmlns="" id="{8689A2C0-97F7-448D-91F1-76F7BD427032}"/>
              </a:ext>
            </a:extLst>
          </p:cNvPr>
          <p:cNvCxnSpPr>
            <a:cxnSpLocks/>
          </p:cNvCxnSpPr>
          <p:nvPr/>
        </p:nvCxnSpPr>
        <p:spPr>
          <a:xfrm>
            <a:off x="2504660" y="2458553"/>
            <a:ext cx="0" cy="6376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1" name="Connettore diritto 130">
            <a:extLst>
              <a:ext uri="{FF2B5EF4-FFF2-40B4-BE49-F238E27FC236}">
                <a16:creationId xmlns:a16="http://schemas.microsoft.com/office/drawing/2014/main" xmlns="" id="{D1D3029E-9684-47E0-A384-BDA64ECBD86C}"/>
              </a:ext>
            </a:extLst>
          </p:cNvPr>
          <p:cNvCxnSpPr/>
          <p:nvPr/>
        </p:nvCxnSpPr>
        <p:spPr>
          <a:xfrm>
            <a:off x="3114261" y="2458553"/>
            <a:ext cx="0" cy="6376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3" name="Connettore diritto 132">
            <a:extLst>
              <a:ext uri="{FF2B5EF4-FFF2-40B4-BE49-F238E27FC236}">
                <a16:creationId xmlns:a16="http://schemas.microsoft.com/office/drawing/2014/main" xmlns="" id="{79D2A6E1-1596-4D2E-B0E8-E899BAB9E949}"/>
              </a:ext>
            </a:extLst>
          </p:cNvPr>
          <p:cNvCxnSpPr>
            <a:cxnSpLocks/>
          </p:cNvCxnSpPr>
          <p:nvPr/>
        </p:nvCxnSpPr>
        <p:spPr>
          <a:xfrm>
            <a:off x="3670852" y="2458553"/>
            <a:ext cx="0" cy="6376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7" name="Connettore diritto 136">
            <a:extLst>
              <a:ext uri="{FF2B5EF4-FFF2-40B4-BE49-F238E27FC236}">
                <a16:creationId xmlns:a16="http://schemas.microsoft.com/office/drawing/2014/main" xmlns="" id="{48D2BF96-A14A-4052-B6FE-D6E8BAB935D3}"/>
              </a:ext>
            </a:extLst>
          </p:cNvPr>
          <p:cNvCxnSpPr>
            <a:cxnSpLocks/>
          </p:cNvCxnSpPr>
          <p:nvPr/>
        </p:nvCxnSpPr>
        <p:spPr>
          <a:xfrm>
            <a:off x="4293704" y="2458553"/>
            <a:ext cx="0" cy="67323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1" name="Connettore diritto 140">
            <a:extLst>
              <a:ext uri="{FF2B5EF4-FFF2-40B4-BE49-F238E27FC236}">
                <a16:creationId xmlns:a16="http://schemas.microsoft.com/office/drawing/2014/main" xmlns="" id="{8511EA4D-CEBF-4455-8A45-D23CB93E9679}"/>
              </a:ext>
            </a:extLst>
          </p:cNvPr>
          <p:cNvCxnSpPr/>
          <p:nvPr/>
        </p:nvCxnSpPr>
        <p:spPr>
          <a:xfrm>
            <a:off x="4863550" y="2458553"/>
            <a:ext cx="0" cy="6376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5" name="Connettore diritto 144">
            <a:extLst>
              <a:ext uri="{FF2B5EF4-FFF2-40B4-BE49-F238E27FC236}">
                <a16:creationId xmlns:a16="http://schemas.microsoft.com/office/drawing/2014/main" xmlns="" id="{8F2AD1EE-A7B7-42B0-B56B-F2C0ABE37393}"/>
              </a:ext>
            </a:extLst>
          </p:cNvPr>
          <p:cNvCxnSpPr/>
          <p:nvPr/>
        </p:nvCxnSpPr>
        <p:spPr>
          <a:xfrm>
            <a:off x="5960165" y="3572009"/>
            <a:ext cx="0" cy="62575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7" name="Connettore diritto 146">
            <a:extLst>
              <a:ext uri="{FF2B5EF4-FFF2-40B4-BE49-F238E27FC236}">
                <a16:creationId xmlns:a16="http://schemas.microsoft.com/office/drawing/2014/main" xmlns="" id="{899156A8-B07A-43C4-9BCE-021D48884C88}"/>
              </a:ext>
            </a:extLst>
          </p:cNvPr>
          <p:cNvCxnSpPr>
            <a:cxnSpLocks/>
          </p:cNvCxnSpPr>
          <p:nvPr/>
        </p:nvCxnSpPr>
        <p:spPr>
          <a:xfrm>
            <a:off x="1855304" y="3572009"/>
            <a:ext cx="0" cy="62575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0" name="Connettore diritto 149">
            <a:extLst>
              <a:ext uri="{FF2B5EF4-FFF2-40B4-BE49-F238E27FC236}">
                <a16:creationId xmlns:a16="http://schemas.microsoft.com/office/drawing/2014/main" xmlns="" id="{39A0FAC7-7891-421F-A10A-AF84862D2032}"/>
              </a:ext>
            </a:extLst>
          </p:cNvPr>
          <p:cNvCxnSpPr>
            <a:cxnSpLocks/>
          </p:cNvCxnSpPr>
          <p:nvPr/>
        </p:nvCxnSpPr>
        <p:spPr>
          <a:xfrm>
            <a:off x="2425148" y="3572009"/>
            <a:ext cx="0" cy="62575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3" name="Connettore diritto 152">
            <a:extLst>
              <a:ext uri="{FF2B5EF4-FFF2-40B4-BE49-F238E27FC236}">
                <a16:creationId xmlns:a16="http://schemas.microsoft.com/office/drawing/2014/main" xmlns="" id="{E92A8E43-B162-4405-8684-BD3AB32AE1FD}"/>
              </a:ext>
            </a:extLst>
          </p:cNvPr>
          <p:cNvCxnSpPr>
            <a:cxnSpLocks/>
          </p:cNvCxnSpPr>
          <p:nvPr/>
        </p:nvCxnSpPr>
        <p:spPr>
          <a:xfrm>
            <a:off x="3087757" y="3572009"/>
            <a:ext cx="0" cy="5707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6" name="Connettore diritto 155">
            <a:extLst>
              <a:ext uri="{FF2B5EF4-FFF2-40B4-BE49-F238E27FC236}">
                <a16:creationId xmlns:a16="http://schemas.microsoft.com/office/drawing/2014/main" xmlns="" id="{10D1F103-6C2A-46C8-91F3-8D9B157C1CC8}"/>
              </a:ext>
            </a:extLst>
          </p:cNvPr>
          <p:cNvCxnSpPr/>
          <p:nvPr/>
        </p:nvCxnSpPr>
        <p:spPr>
          <a:xfrm>
            <a:off x="3670852" y="3572009"/>
            <a:ext cx="0" cy="56129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8" name="Connettore diritto 157">
            <a:extLst>
              <a:ext uri="{FF2B5EF4-FFF2-40B4-BE49-F238E27FC236}">
                <a16:creationId xmlns:a16="http://schemas.microsoft.com/office/drawing/2014/main" xmlns="" id="{CD43A8B8-090C-4810-979F-D7D20D88E7E8}"/>
              </a:ext>
            </a:extLst>
          </p:cNvPr>
          <p:cNvCxnSpPr/>
          <p:nvPr/>
        </p:nvCxnSpPr>
        <p:spPr>
          <a:xfrm>
            <a:off x="4320209" y="3572009"/>
            <a:ext cx="0" cy="64408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0" name="Connettore diritto 159">
            <a:extLst>
              <a:ext uri="{FF2B5EF4-FFF2-40B4-BE49-F238E27FC236}">
                <a16:creationId xmlns:a16="http://schemas.microsoft.com/office/drawing/2014/main" xmlns="" id="{11F6209E-DF65-4384-B16B-05D2ABB3C0D2}"/>
              </a:ext>
            </a:extLst>
          </p:cNvPr>
          <p:cNvCxnSpPr/>
          <p:nvPr/>
        </p:nvCxnSpPr>
        <p:spPr>
          <a:xfrm>
            <a:off x="4883427" y="3553482"/>
            <a:ext cx="0" cy="66260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2" name="Connettore diritto 161">
            <a:extLst>
              <a:ext uri="{FF2B5EF4-FFF2-40B4-BE49-F238E27FC236}">
                <a16:creationId xmlns:a16="http://schemas.microsoft.com/office/drawing/2014/main" xmlns="" id="{F4AE51DE-BA4D-4265-91C9-353C9ECD940F}"/>
              </a:ext>
            </a:extLst>
          </p:cNvPr>
          <p:cNvCxnSpPr>
            <a:cxnSpLocks/>
          </p:cNvCxnSpPr>
          <p:nvPr/>
        </p:nvCxnSpPr>
        <p:spPr>
          <a:xfrm>
            <a:off x="5446644" y="3578276"/>
            <a:ext cx="0" cy="6130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5" name="Connettore diritto 164">
            <a:extLst>
              <a:ext uri="{FF2B5EF4-FFF2-40B4-BE49-F238E27FC236}">
                <a16:creationId xmlns:a16="http://schemas.microsoft.com/office/drawing/2014/main" xmlns="" id="{983A56DB-4F6F-4EC6-A978-DDC49DC2502A}"/>
              </a:ext>
            </a:extLst>
          </p:cNvPr>
          <p:cNvCxnSpPr>
            <a:cxnSpLocks/>
          </p:cNvCxnSpPr>
          <p:nvPr/>
        </p:nvCxnSpPr>
        <p:spPr>
          <a:xfrm>
            <a:off x="6480315" y="3553482"/>
            <a:ext cx="0" cy="63781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7" name="Connettore diritto 166">
            <a:extLst>
              <a:ext uri="{FF2B5EF4-FFF2-40B4-BE49-F238E27FC236}">
                <a16:creationId xmlns:a16="http://schemas.microsoft.com/office/drawing/2014/main" xmlns="" id="{78E934F3-B11D-401F-A704-B6AF9A1C8504}"/>
              </a:ext>
            </a:extLst>
          </p:cNvPr>
          <p:cNvCxnSpPr>
            <a:cxnSpLocks/>
          </p:cNvCxnSpPr>
          <p:nvPr/>
        </p:nvCxnSpPr>
        <p:spPr>
          <a:xfrm>
            <a:off x="7076661" y="3572009"/>
            <a:ext cx="0" cy="62575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1" name="Connettore diritto 170">
            <a:extLst>
              <a:ext uri="{FF2B5EF4-FFF2-40B4-BE49-F238E27FC236}">
                <a16:creationId xmlns:a16="http://schemas.microsoft.com/office/drawing/2014/main" xmlns="" id="{7558C62B-AD7D-4DCF-8383-2D9C7C791007}"/>
              </a:ext>
            </a:extLst>
          </p:cNvPr>
          <p:cNvCxnSpPr>
            <a:cxnSpLocks/>
          </p:cNvCxnSpPr>
          <p:nvPr/>
        </p:nvCxnSpPr>
        <p:spPr>
          <a:xfrm>
            <a:off x="7620000" y="3546160"/>
            <a:ext cx="0" cy="651602"/>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 name="Immagine 1">
            <a:extLst>
              <a:ext uri="{FF2B5EF4-FFF2-40B4-BE49-F238E27FC236}">
                <a16:creationId xmlns:a16="http://schemas.microsoft.com/office/drawing/2014/main" xmlns="" id="{1510A36D-A3A0-46E2-9C92-D80FCBE04B9E}"/>
              </a:ext>
            </a:extLst>
          </p:cNvPr>
          <p:cNvPicPr>
            <a:picLocks noChangeAspect="1"/>
          </p:cNvPicPr>
          <p:nvPr/>
        </p:nvPicPr>
        <p:blipFill>
          <a:blip r:embed="rId7"/>
          <a:stretch>
            <a:fillRect/>
          </a:stretch>
        </p:blipFill>
        <p:spPr>
          <a:xfrm>
            <a:off x="9051235" y="1351721"/>
            <a:ext cx="2133600" cy="2133600"/>
          </a:xfrm>
          <a:prstGeom prst="rect">
            <a:avLst/>
          </a:prstGeom>
        </p:spPr>
      </p:pic>
    </p:spTree>
    <p:extLst>
      <p:ext uri="{BB962C8B-B14F-4D97-AF65-F5344CB8AC3E}">
        <p14:creationId xmlns:p14="http://schemas.microsoft.com/office/powerpoint/2010/main" xmlns="" val="3205571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41F35F4-6D27-4849-9D13-1862EC617D6C}"/>
              </a:ext>
            </a:extLst>
          </p:cNvPr>
          <p:cNvSpPr>
            <a:spLocks noGrp="1"/>
          </p:cNvSpPr>
          <p:nvPr>
            <p:ph type="title"/>
          </p:nvPr>
        </p:nvSpPr>
        <p:spPr>
          <a:xfrm>
            <a:off x="119271" y="1"/>
            <a:ext cx="11873946" cy="344556"/>
          </a:xfrm>
        </p:spPr>
        <p:txBody>
          <a:bodyPr>
            <a:noAutofit/>
          </a:bodyPr>
          <a:lstStyle/>
          <a:p>
            <a:pPr algn="l"/>
            <a:r>
              <a:rPr lang="it-IT" sz="1800" dirty="0">
                <a:solidFill>
                  <a:schemeClr val="accent1">
                    <a:lumMod val="75000"/>
                  </a:schemeClr>
                </a:solidFill>
                <a:latin typeface="Arial Black" panose="020B0A04020102020204" pitchFamily="34" charset="0"/>
                <a:hlinkClick r:id="rId3" action="ppaction://hlinksldjump"/>
              </a:rPr>
              <a:t>&lt; torna indietro            </a:t>
            </a:r>
            <a:r>
              <a:rPr lang="it-IT" sz="1800" dirty="0">
                <a:solidFill>
                  <a:schemeClr val="accent1">
                    <a:lumMod val="75000"/>
                  </a:schemeClr>
                </a:solidFill>
                <a:latin typeface="Arial Black" panose="020B0A04020102020204" pitchFamily="34" charset="0"/>
              </a:rPr>
              <a:t>            </a:t>
            </a:r>
            <a:r>
              <a:rPr lang="it-IT" sz="2400" dirty="0">
                <a:solidFill>
                  <a:schemeClr val="accent1">
                    <a:lumMod val="75000"/>
                  </a:schemeClr>
                </a:solidFill>
                <a:latin typeface="Arial Black" panose="020B0A04020102020204" pitchFamily="34" charset="0"/>
              </a:rPr>
              <a:t>SECONDO LIVELLO</a:t>
            </a:r>
          </a:p>
        </p:txBody>
      </p:sp>
      <p:sp>
        <p:nvSpPr>
          <p:cNvPr id="4" name="Segnaposto contenuto 3">
            <a:extLst>
              <a:ext uri="{FF2B5EF4-FFF2-40B4-BE49-F238E27FC236}">
                <a16:creationId xmlns:a16="http://schemas.microsoft.com/office/drawing/2014/main" xmlns="" id="{59601F2A-484E-4DC8-84B1-CAE532277D46}"/>
              </a:ext>
            </a:extLst>
          </p:cNvPr>
          <p:cNvSpPr>
            <a:spLocks noGrp="1"/>
          </p:cNvSpPr>
          <p:nvPr>
            <p:ph sz="half" idx="1"/>
          </p:nvPr>
        </p:nvSpPr>
        <p:spPr>
          <a:xfrm>
            <a:off x="238542" y="437321"/>
            <a:ext cx="11754670" cy="4399721"/>
          </a:xfrm>
          <a:solidFill>
            <a:schemeClr val="bg1"/>
          </a:solidFill>
          <a:ln w="57150">
            <a:solidFill>
              <a:srgbClr val="0070C0"/>
            </a:solidFill>
          </a:ln>
        </p:spPr>
        <p:txBody>
          <a:bodyPr>
            <a:normAutofit fontScale="85000" lnSpcReduction="20000"/>
          </a:bodyPr>
          <a:lstStyle/>
          <a:p>
            <a:pPr marL="0" indent="0">
              <a:buNone/>
            </a:pPr>
            <a:r>
              <a:rPr lang="it-IT" dirty="0">
                <a:solidFill>
                  <a:srgbClr val="002060"/>
                </a:solidFill>
              </a:rPr>
              <a:t>1                                                      </a:t>
            </a:r>
            <a:r>
              <a:rPr lang="it-IT" sz="2200" dirty="0">
                <a:solidFill>
                  <a:srgbClr val="002060"/>
                </a:solidFill>
                <a:hlinkClick r:id="rId4"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a:p>
            <a:pPr marL="0" indent="0">
              <a:buNone/>
            </a:pPr>
            <a:endParaRPr lang="it-IT" dirty="0"/>
          </a:p>
          <a:p>
            <a:pPr marL="0" indent="0">
              <a:buNone/>
            </a:pPr>
            <a:r>
              <a:rPr lang="it-IT" dirty="0">
                <a:solidFill>
                  <a:srgbClr val="002060"/>
                </a:solidFill>
              </a:rPr>
              <a:t>2                                                             </a:t>
            </a:r>
            <a:r>
              <a:rPr lang="it-IT" sz="2200" dirty="0">
                <a:solidFill>
                  <a:srgbClr val="002060"/>
                </a:solidFill>
                <a:hlinkClick r:id="rId5"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a:p>
            <a:pPr marL="0" indent="0">
              <a:buNone/>
            </a:pPr>
            <a:endParaRPr lang="it-IT" dirty="0"/>
          </a:p>
          <a:p>
            <a:pPr marL="0" indent="0">
              <a:buNone/>
            </a:pPr>
            <a:r>
              <a:rPr lang="it-IT" dirty="0">
                <a:solidFill>
                  <a:srgbClr val="002060"/>
                </a:solidFill>
              </a:rPr>
              <a:t>3</a:t>
            </a:r>
            <a:r>
              <a:rPr lang="it-IT" dirty="0"/>
              <a:t>                                                                             </a:t>
            </a:r>
            <a:r>
              <a:rPr lang="it-IT" sz="2200" dirty="0">
                <a:solidFill>
                  <a:srgbClr val="002060"/>
                </a:solidFill>
                <a:hlinkClick r:id="rId6"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a:p>
            <a:pPr marL="0" indent="0">
              <a:buNone/>
            </a:pPr>
            <a:endParaRPr lang="it-IT" dirty="0"/>
          </a:p>
          <a:p>
            <a:pPr marL="0" indent="0">
              <a:buNone/>
            </a:pPr>
            <a:r>
              <a:rPr lang="it-IT" dirty="0">
                <a:solidFill>
                  <a:srgbClr val="002060"/>
                </a:solidFill>
              </a:rPr>
              <a:t>4                                               </a:t>
            </a:r>
            <a:r>
              <a:rPr lang="it-IT" sz="2200" dirty="0">
                <a:solidFill>
                  <a:srgbClr val="002060"/>
                </a:solidFill>
                <a:hlinkClick r:id="rId7"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a:p>
            <a:pPr marL="0" indent="0">
              <a:buNone/>
            </a:pPr>
            <a:endParaRPr lang="it-IT" dirty="0"/>
          </a:p>
          <a:p>
            <a:pPr marL="0" indent="0">
              <a:buNone/>
            </a:pPr>
            <a:r>
              <a:rPr lang="it-IT" dirty="0">
                <a:solidFill>
                  <a:srgbClr val="002060"/>
                </a:solidFill>
              </a:rPr>
              <a:t>5                                                                                       </a:t>
            </a:r>
            <a:r>
              <a:rPr lang="it-IT" sz="2200" dirty="0">
                <a:solidFill>
                  <a:srgbClr val="002060"/>
                </a:solidFill>
                <a:hlinkClick r:id="rId8"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a:p>
            <a:pPr marL="0" indent="0">
              <a:buNone/>
            </a:pPr>
            <a:endParaRPr lang="it-IT" dirty="0"/>
          </a:p>
          <a:p>
            <a:pPr marL="0" indent="0">
              <a:buNone/>
            </a:pPr>
            <a:r>
              <a:rPr lang="it-IT" dirty="0">
                <a:solidFill>
                  <a:srgbClr val="002060"/>
                </a:solidFill>
              </a:rPr>
              <a:t>6                                                                             </a:t>
            </a:r>
            <a:r>
              <a:rPr lang="it-IT" sz="2200" dirty="0">
                <a:solidFill>
                  <a:srgbClr val="002060"/>
                </a:solidFill>
                <a:hlinkClick r:id="rId9"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p:txBody>
      </p:sp>
      <p:sp>
        <p:nvSpPr>
          <p:cNvPr id="5" name="Segnaposto contenuto 4">
            <a:extLst>
              <a:ext uri="{FF2B5EF4-FFF2-40B4-BE49-F238E27FC236}">
                <a16:creationId xmlns:a16="http://schemas.microsoft.com/office/drawing/2014/main" xmlns="" id="{89134A53-06EE-4810-A955-7BF6CD2C355F}"/>
              </a:ext>
            </a:extLst>
          </p:cNvPr>
          <p:cNvSpPr>
            <a:spLocks noGrp="1"/>
          </p:cNvSpPr>
          <p:nvPr>
            <p:ph sz="half" idx="2"/>
          </p:nvPr>
        </p:nvSpPr>
        <p:spPr>
          <a:xfrm>
            <a:off x="119271" y="4943061"/>
            <a:ext cx="11873945" cy="1815547"/>
          </a:xfrm>
        </p:spPr>
        <p:txBody>
          <a:bodyPr>
            <a:normAutofit fontScale="85000" lnSpcReduction="20000"/>
          </a:bodyPr>
          <a:lstStyle/>
          <a:p>
            <a:pPr marL="0" indent="0">
              <a:buNone/>
            </a:pPr>
            <a:r>
              <a:rPr lang="it-IT" sz="2100" b="1" dirty="0">
                <a:solidFill>
                  <a:srgbClr val="002060"/>
                </a:solidFill>
              </a:rPr>
              <a:t>1)</a:t>
            </a:r>
            <a:r>
              <a:rPr lang="it-IT" sz="2100" dirty="0">
                <a:solidFill>
                  <a:srgbClr val="002060"/>
                </a:solidFill>
              </a:rPr>
              <a:t>Importante famiglia fiorentina che deteneva il potere a Firenze.      </a:t>
            </a:r>
            <a:r>
              <a:rPr lang="it-IT" sz="2100" b="1" dirty="0">
                <a:solidFill>
                  <a:srgbClr val="002060"/>
                </a:solidFill>
              </a:rPr>
              <a:t>4)</a:t>
            </a:r>
            <a:r>
              <a:rPr lang="it-IT" sz="2100" dirty="0">
                <a:solidFill>
                  <a:srgbClr val="002060"/>
                </a:solidFill>
              </a:rPr>
              <a:t>Periodo di malessere che subentrò in Italia nel 1492.</a:t>
            </a:r>
          </a:p>
          <a:p>
            <a:pPr marL="0" indent="0">
              <a:buNone/>
            </a:pPr>
            <a:r>
              <a:rPr lang="it-IT" sz="2100" b="1" dirty="0">
                <a:solidFill>
                  <a:srgbClr val="002060"/>
                </a:solidFill>
              </a:rPr>
              <a:t>2)</a:t>
            </a:r>
            <a:r>
              <a:rPr lang="it-IT" sz="2100" dirty="0">
                <a:solidFill>
                  <a:srgbClr val="002060"/>
                </a:solidFill>
              </a:rPr>
              <a:t>Promotore del Rinascimento. Appartenente ad una importante       </a:t>
            </a:r>
            <a:r>
              <a:rPr lang="it-IT" sz="2100" b="1" dirty="0">
                <a:solidFill>
                  <a:srgbClr val="002060"/>
                </a:solidFill>
              </a:rPr>
              <a:t>5)</a:t>
            </a:r>
            <a:r>
              <a:rPr lang="it-IT" sz="2100" dirty="0">
                <a:solidFill>
                  <a:srgbClr val="002060"/>
                </a:solidFill>
              </a:rPr>
              <a:t>Contrario di professionista.</a:t>
            </a:r>
          </a:p>
          <a:p>
            <a:pPr marL="0" indent="0">
              <a:buNone/>
            </a:pPr>
            <a:r>
              <a:rPr lang="it-IT" sz="2100" dirty="0">
                <a:solidFill>
                  <a:srgbClr val="002060"/>
                </a:solidFill>
              </a:rPr>
              <a:t>famiglia, era sia un politico sia un poeta.                                                   </a:t>
            </a:r>
            <a:r>
              <a:rPr lang="it-IT" sz="2100" b="1" dirty="0">
                <a:solidFill>
                  <a:srgbClr val="002060"/>
                </a:solidFill>
              </a:rPr>
              <a:t>6)</a:t>
            </a:r>
            <a:r>
              <a:rPr lang="it-IT" sz="2100" dirty="0">
                <a:solidFill>
                  <a:srgbClr val="002060"/>
                </a:solidFill>
              </a:rPr>
              <a:t>Scopo della letteratura secondo il personaggio il</a:t>
            </a:r>
          </a:p>
          <a:p>
            <a:pPr marL="0" indent="0">
              <a:buNone/>
            </a:pPr>
            <a:r>
              <a:rPr lang="it-IT" sz="2100" b="1" dirty="0">
                <a:solidFill>
                  <a:srgbClr val="002060"/>
                </a:solidFill>
              </a:rPr>
              <a:t>3)</a:t>
            </a:r>
            <a:r>
              <a:rPr lang="it-IT" sz="2100" dirty="0">
                <a:solidFill>
                  <a:srgbClr val="002060"/>
                </a:solidFill>
              </a:rPr>
              <a:t>Soprannome che ottenne il promotore del Rinascimento grazie</a:t>
            </a:r>
            <a:r>
              <a:rPr lang="it-IT" sz="1900" dirty="0">
                <a:solidFill>
                  <a:srgbClr val="002060"/>
                </a:solidFill>
              </a:rPr>
              <a:t>            </a:t>
            </a:r>
            <a:r>
              <a:rPr lang="it-IT" sz="2100" dirty="0">
                <a:solidFill>
                  <a:srgbClr val="002060"/>
                </a:solidFill>
              </a:rPr>
              <a:t>più illustre del Rinascimento.                                                                                                                           Allo splendore della sua corte.</a:t>
            </a:r>
          </a:p>
        </p:txBody>
      </p:sp>
      <p:cxnSp>
        <p:nvCxnSpPr>
          <p:cNvPr id="7" name="Connettore diritto 6">
            <a:extLst>
              <a:ext uri="{FF2B5EF4-FFF2-40B4-BE49-F238E27FC236}">
                <a16:creationId xmlns:a16="http://schemas.microsoft.com/office/drawing/2014/main" xmlns="" id="{B31797A7-348D-4257-9DB2-91BF2FC42194}"/>
              </a:ext>
            </a:extLst>
          </p:cNvPr>
          <p:cNvCxnSpPr/>
          <p:nvPr/>
        </p:nvCxnSpPr>
        <p:spPr>
          <a:xfrm>
            <a:off x="583095" y="437321"/>
            <a:ext cx="0" cy="439972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xmlns="" id="{A6585BAD-55DF-4257-93C8-AB9EEFBB385E}"/>
              </a:ext>
            </a:extLst>
          </p:cNvPr>
          <p:cNvCxnSpPr>
            <a:cxnSpLocks/>
          </p:cNvCxnSpPr>
          <p:nvPr/>
        </p:nvCxnSpPr>
        <p:spPr>
          <a:xfrm flipV="1">
            <a:off x="821635" y="861392"/>
            <a:ext cx="312751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xmlns="" id="{A08D0B41-1C76-4919-BE71-EDFF9323A57C}"/>
              </a:ext>
            </a:extLst>
          </p:cNvPr>
          <p:cNvCxnSpPr>
            <a:cxnSpLocks/>
          </p:cNvCxnSpPr>
          <p:nvPr/>
        </p:nvCxnSpPr>
        <p:spPr>
          <a:xfrm flipV="1">
            <a:off x="821634" y="1166190"/>
            <a:ext cx="364434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Connettore diritto 12">
            <a:extLst>
              <a:ext uri="{FF2B5EF4-FFF2-40B4-BE49-F238E27FC236}">
                <a16:creationId xmlns:a16="http://schemas.microsoft.com/office/drawing/2014/main" xmlns="" id="{A2295F69-5C49-4FC4-9DC1-EB168B3BC001}"/>
              </a:ext>
            </a:extLst>
          </p:cNvPr>
          <p:cNvCxnSpPr>
            <a:cxnSpLocks/>
          </p:cNvCxnSpPr>
          <p:nvPr/>
        </p:nvCxnSpPr>
        <p:spPr>
          <a:xfrm>
            <a:off x="821634" y="1643269"/>
            <a:ext cx="363109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Connettore diritto 14">
            <a:extLst>
              <a:ext uri="{FF2B5EF4-FFF2-40B4-BE49-F238E27FC236}">
                <a16:creationId xmlns:a16="http://schemas.microsoft.com/office/drawing/2014/main" xmlns="" id="{AEA74CF8-6CA1-4CA9-B7CB-6A0EC3FF2E07}"/>
              </a:ext>
            </a:extLst>
          </p:cNvPr>
          <p:cNvCxnSpPr>
            <a:cxnSpLocks/>
          </p:cNvCxnSpPr>
          <p:nvPr/>
        </p:nvCxnSpPr>
        <p:spPr>
          <a:xfrm>
            <a:off x="821634" y="1961322"/>
            <a:ext cx="470452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Connettore diritto 16">
            <a:extLst>
              <a:ext uri="{FF2B5EF4-FFF2-40B4-BE49-F238E27FC236}">
                <a16:creationId xmlns:a16="http://schemas.microsoft.com/office/drawing/2014/main" xmlns="" id="{AC2EA790-9C66-4C1B-AC51-5DFB3D86C9E5}"/>
              </a:ext>
            </a:extLst>
          </p:cNvPr>
          <p:cNvCxnSpPr>
            <a:cxnSpLocks/>
          </p:cNvCxnSpPr>
          <p:nvPr/>
        </p:nvCxnSpPr>
        <p:spPr>
          <a:xfrm>
            <a:off x="821634" y="2464904"/>
            <a:ext cx="470452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ttore diritto 18">
            <a:extLst>
              <a:ext uri="{FF2B5EF4-FFF2-40B4-BE49-F238E27FC236}">
                <a16:creationId xmlns:a16="http://schemas.microsoft.com/office/drawing/2014/main" xmlns="" id="{049DE94A-B117-43CB-BFE2-9C87396B6A3C}"/>
              </a:ext>
            </a:extLst>
          </p:cNvPr>
          <p:cNvCxnSpPr>
            <a:cxnSpLocks/>
          </p:cNvCxnSpPr>
          <p:nvPr/>
        </p:nvCxnSpPr>
        <p:spPr>
          <a:xfrm>
            <a:off x="821633" y="2782956"/>
            <a:ext cx="257092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Connettore diritto 20">
            <a:extLst>
              <a:ext uri="{FF2B5EF4-FFF2-40B4-BE49-F238E27FC236}">
                <a16:creationId xmlns:a16="http://schemas.microsoft.com/office/drawing/2014/main" xmlns="" id="{787939F0-3036-4BF8-BDC8-E13B5DF63780}"/>
              </a:ext>
            </a:extLst>
          </p:cNvPr>
          <p:cNvCxnSpPr>
            <a:cxnSpLocks/>
          </p:cNvCxnSpPr>
          <p:nvPr/>
        </p:nvCxnSpPr>
        <p:spPr>
          <a:xfrm>
            <a:off x="821634" y="3246783"/>
            <a:ext cx="257092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Connettore diritto 22">
            <a:extLst>
              <a:ext uri="{FF2B5EF4-FFF2-40B4-BE49-F238E27FC236}">
                <a16:creationId xmlns:a16="http://schemas.microsoft.com/office/drawing/2014/main" xmlns="" id="{A9749013-FB0D-4900-89AE-AC69A01CB192}"/>
              </a:ext>
            </a:extLst>
          </p:cNvPr>
          <p:cNvCxnSpPr>
            <a:cxnSpLocks/>
          </p:cNvCxnSpPr>
          <p:nvPr/>
        </p:nvCxnSpPr>
        <p:spPr>
          <a:xfrm>
            <a:off x="821634" y="3551583"/>
            <a:ext cx="530087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Connettore diritto 24">
            <a:extLst>
              <a:ext uri="{FF2B5EF4-FFF2-40B4-BE49-F238E27FC236}">
                <a16:creationId xmlns:a16="http://schemas.microsoft.com/office/drawing/2014/main" xmlns="" id="{BFC1369E-D3D9-48E5-ABA4-164CB2627412}"/>
              </a:ext>
            </a:extLst>
          </p:cNvPr>
          <p:cNvCxnSpPr>
            <a:cxnSpLocks/>
          </p:cNvCxnSpPr>
          <p:nvPr/>
        </p:nvCxnSpPr>
        <p:spPr>
          <a:xfrm>
            <a:off x="821633" y="4041913"/>
            <a:ext cx="530087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Connettore diritto 26">
            <a:extLst>
              <a:ext uri="{FF2B5EF4-FFF2-40B4-BE49-F238E27FC236}">
                <a16:creationId xmlns:a16="http://schemas.microsoft.com/office/drawing/2014/main" xmlns="" id="{32500298-6723-4964-93AD-B4AAB199F706}"/>
              </a:ext>
            </a:extLst>
          </p:cNvPr>
          <p:cNvCxnSpPr>
            <a:cxnSpLocks/>
          </p:cNvCxnSpPr>
          <p:nvPr/>
        </p:nvCxnSpPr>
        <p:spPr>
          <a:xfrm>
            <a:off x="821635" y="4333461"/>
            <a:ext cx="477078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Connettore diritto 28">
            <a:extLst>
              <a:ext uri="{FF2B5EF4-FFF2-40B4-BE49-F238E27FC236}">
                <a16:creationId xmlns:a16="http://schemas.microsoft.com/office/drawing/2014/main" xmlns="" id="{A12921FD-F6DD-4D29-94F7-FEEAF65E48E6}"/>
              </a:ext>
            </a:extLst>
          </p:cNvPr>
          <p:cNvCxnSpPr/>
          <p:nvPr/>
        </p:nvCxnSpPr>
        <p:spPr>
          <a:xfrm>
            <a:off x="821633" y="437322"/>
            <a:ext cx="0" cy="4240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Connettore diritto 30">
            <a:extLst>
              <a:ext uri="{FF2B5EF4-FFF2-40B4-BE49-F238E27FC236}">
                <a16:creationId xmlns:a16="http://schemas.microsoft.com/office/drawing/2014/main" xmlns="" id="{E114B07B-1D5D-41E3-9FAE-52D58F3391B3}"/>
              </a:ext>
            </a:extLst>
          </p:cNvPr>
          <p:cNvCxnSpPr/>
          <p:nvPr/>
        </p:nvCxnSpPr>
        <p:spPr>
          <a:xfrm>
            <a:off x="821633" y="1166191"/>
            <a:ext cx="0"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Connettore diritto 32">
            <a:extLst>
              <a:ext uri="{FF2B5EF4-FFF2-40B4-BE49-F238E27FC236}">
                <a16:creationId xmlns:a16="http://schemas.microsoft.com/office/drawing/2014/main" xmlns="" id="{3DA7E94B-0797-4E17-A95C-75BAA2EA829E}"/>
              </a:ext>
            </a:extLst>
          </p:cNvPr>
          <p:cNvCxnSpPr>
            <a:cxnSpLocks/>
          </p:cNvCxnSpPr>
          <p:nvPr/>
        </p:nvCxnSpPr>
        <p:spPr>
          <a:xfrm>
            <a:off x="821633" y="1961322"/>
            <a:ext cx="0" cy="50358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Connettore diritto 35">
            <a:extLst>
              <a:ext uri="{FF2B5EF4-FFF2-40B4-BE49-F238E27FC236}">
                <a16:creationId xmlns:a16="http://schemas.microsoft.com/office/drawing/2014/main" xmlns="" id="{18203163-BF0C-424C-994E-CE4A0EC1AB9B}"/>
              </a:ext>
            </a:extLst>
          </p:cNvPr>
          <p:cNvCxnSpPr>
            <a:cxnSpLocks/>
          </p:cNvCxnSpPr>
          <p:nvPr/>
        </p:nvCxnSpPr>
        <p:spPr>
          <a:xfrm>
            <a:off x="834885" y="2769704"/>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Connettore diritto 38">
            <a:extLst>
              <a:ext uri="{FF2B5EF4-FFF2-40B4-BE49-F238E27FC236}">
                <a16:creationId xmlns:a16="http://schemas.microsoft.com/office/drawing/2014/main" xmlns="" id="{332C0B34-9B7E-4789-BDAD-4B7B19ACF350}"/>
              </a:ext>
            </a:extLst>
          </p:cNvPr>
          <p:cNvCxnSpPr>
            <a:cxnSpLocks/>
          </p:cNvCxnSpPr>
          <p:nvPr/>
        </p:nvCxnSpPr>
        <p:spPr>
          <a:xfrm>
            <a:off x="821633" y="3551583"/>
            <a:ext cx="0" cy="5168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Connettore diritto 41">
            <a:extLst>
              <a:ext uri="{FF2B5EF4-FFF2-40B4-BE49-F238E27FC236}">
                <a16:creationId xmlns:a16="http://schemas.microsoft.com/office/drawing/2014/main" xmlns="" id="{DA48E2F9-D235-477C-814F-3B66478FDE5A}"/>
              </a:ext>
            </a:extLst>
          </p:cNvPr>
          <p:cNvCxnSpPr/>
          <p:nvPr/>
        </p:nvCxnSpPr>
        <p:spPr>
          <a:xfrm>
            <a:off x="834885" y="4333461"/>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Connettore diritto 43">
            <a:extLst>
              <a:ext uri="{FF2B5EF4-FFF2-40B4-BE49-F238E27FC236}">
                <a16:creationId xmlns:a16="http://schemas.microsoft.com/office/drawing/2014/main" xmlns="" id="{37676FF9-2145-436F-99DD-A11A5BEA5BB5}"/>
              </a:ext>
            </a:extLst>
          </p:cNvPr>
          <p:cNvCxnSpPr>
            <a:cxnSpLocks/>
          </p:cNvCxnSpPr>
          <p:nvPr/>
        </p:nvCxnSpPr>
        <p:spPr>
          <a:xfrm>
            <a:off x="1351722" y="437321"/>
            <a:ext cx="0" cy="42407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Connettore diritto 46">
            <a:extLst>
              <a:ext uri="{FF2B5EF4-FFF2-40B4-BE49-F238E27FC236}">
                <a16:creationId xmlns:a16="http://schemas.microsoft.com/office/drawing/2014/main" xmlns="" id="{F53CF468-4353-439E-97E4-7840C588BA65}"/>
              </a:ext>
            </a:extLst>
          </p:cNvPr>
          <p:cNvCxnSpPr>
            <a:cxnSpLocks/>
          </p:cNvCxnSpPr>
          <p:nvPr/>
        </p:nvCxnSpPr>
        <p:spPr>
          <a:xfrm>
            <a:off x="1868557" y="450575"/>
            <a:ext cx="0" cy="41081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0" name="Connettore diritto 49">
            <a:extLst>
              <a:ext uri="{FF2B5EF4-FFF2-40B4-BE49-F238E27FC236}">
                <a16:creationId xmlns:a16="http://schemas.microsoft.com/office/drawing/2014/main" xmlns="" id="{0123BFEE-1E82-4B82-A86A-7710EEE048E4}"/>
              </a:ext>
            </a:extLst>
          </p:cNvPr>
          <p:cNvCxnSpPr>
            <a:cxnSpLocks/>
          </p:cNvCxnSpPr>
          <p:nvPr/>
        </p:nvCxnSpPr>
        <p:spPr>
          <a:xfrm>
            <a:off x="2372139" y="450575"/>
            <a:ext cx="0" cy="41081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3" name="Connettore diritto 52">
            <a:extLst>
              <a:ext uri="{FF2B5EF4-FFF2-40B4-BE49-F238E27FC236}">
                <a16:creationId xmlns:a16="http://schemas.microsoft.com/office/drawing/2014/main" xmlns="" id="{83B29AF7-006E-4AF7-A2FE-AABEC24E8040}"/>
              </a:ext>
            </a:extLst>
          </p:cNvPr>
          <p:cNvCxnSpPr>
            <a:cxnSpLocks/>
          </p:cNvCxnSpPr>
          <p:nvPr/>
        </p:nvCxnSpPr>
        <p:spPr>
          <a:xfrm>
            <a:off x="2862470" y="437321"/>
            <a:ext cx="0" cy="42407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Connettore diritto 55">
            <a:extLst>
              <a:ext uri="{FF2B5EF4-FFF2-40B4-BE49-F238E27FC236}">
                <a16:creationId xmlns:a16="http://schemas.microsoft.com/office/drawing/2014/main" xmlns="" id="{CB009567-CAF1-4110-ADA7-9B2DEFA274CB}"/>
              </a:ext>
            </a:extLst>
          </p:cNvPr>
          <p:cNvCxnSpPr>
            <a:cxnSpLocks/>
          </p:cNvCxnSpPr>
          <p:nvPr/>
        </p:nvCxnSpPr>
        <p:spPr>
          <a:xfrm>
            <a:off x="3379304" y="450575"/>
            <a:ext cx="0" cy="41081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Connettore diritto 58">
            <a:extLst>
              <a:ext uri="{FF2B5EF4-FFF2-40B4-BE49-F238E27FC236}">
                <a16:creationId xmlns:a16="http://schemas.microsoft.com/office/drawing/2014/main" xmlns="" id="{D76CC56C-B202-4F6F-8C12-EC73580C6BA3}"/>
              </a:ext>
            </a:extLst>
          </p:cNvPr>
          <p:cNvCxnSpPr/>
          <p:nvPr/>
        </p:nvCxnSpPr>
        <p:spPr>
          <a:xfrm flipV="1">
            <a:off x="3935895" y="437321"/>
            <a:ext cx="0" cy="41081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2" name="Connettore diritto 61">
            <a:extLst>
              <a:ext uri="{FF2B5EF4-FFF2-40B4-BE49-F238E27FC236}">
                <a16:creationId xmlns:a16="http://schemas.microsoft.com/office/drawing/2014/main" xmlns="" id="{F3359E4B-4589-4C72-B48F-54541D327422}"/>
              </a:ext>
            </a:extLst>
          </p:cNvPr>
          <p:cNvCxnSpPr>
            <a:cxnSpLocks/>
          </p:cNvCxnSpPr>
          <p:nvPr/>
        </p:nvCxnSpPr>
        <p:spPr>
          <a:xfrm flipH="1">
            <a:off x="1351721" y="1166190"/>
            <a:ext cx="1"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5" name="Connettore diritto 64">
            <a:extLst>
              <a:ext uri="{FF2B5EF4-FFF2-40B4-BE49-F238E27FC236}">
                <a16:creationId xmlns:a16="http://schemas.microsoft.com/office/drawing/2014/main" xmlns="" id="{307C88A7-F519-4B5A-AB8D-73FD98E50F10}"/>
              </a:ext>
            </a:extLst>
          </p:cNvPr>
          <p:cNvCxnSpPr>
            <a:cxnSpLocks/>
          </p:cNvCxnSpPr>
          <p:nvPr/>
        </p:nvCxnSpPr>
        <p:spPr>
          <a:xfrm>
            <a:off x="1868557" y="1166190"/>
            <a:ext cx="0"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8" name="Connettore diritto 67">
            <a:extLst>
              <a:ext uri="{FF2B5EF4-FFF2-40B4-BE49-F238E27FC236}">
                <a16:creationId xmlns:a16="http://schemas.microsoft.com/office/drawing/2014/main" xmlns="" id="{D079F851-979A-46F7-A983-50B59495499D}"/>
              </a:ext>
            </a:extLst>
          </p:cNvPr>
          <p:cNvCxnSpPr>
            <a:cxnSpLocks/>
          </p:cNvCxnSpPr>
          <p:nvPr/>
        </p:nvCxnSpPr>
        <p:spPr>
          <a:xfrm>
            <a:off x="2378765" y="1166190"/>
            <a:ext cx="0"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Connettore diritto 70">
            <a:extLst>
              <a:ext uri="{FF2B5EF4-FFF2-40B4-BE49-F238E27FC236}">
                <a16:creationId xmlns:a16="http://schemas.microsoft.com/office/drawing/2014/main" xmlns="" id="{106B4267-CBAF-499C-BC4F-D99430B7079E}"/>
              </a:ext>
            </a:extLst>
          </p:cNvPr>
          <p:cNvCxnSpPr>
            <a:cxnSpLocks/>
          </p:cNvCxnSpPr>
          <p:nvPr/>
        </p:nvCxnSpPr>
        <p:spPr>
          <a:xfrm>
            <a:off x="2875722" y="1166190"/>
            <a:ext cx="0"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3" name="Connettore diritto 72">
            <a:extLst>
              <a:ext uri="{FF2B5EF4-FFF2-40B4-BE49-F238E27FC236}">
                <a16:creationId xmlns:a16="http://schemas.microsoft.com/office/drawing/2014/main" xmlns="" id="{EC4A79D1-4B72-4B36-B785-789FFA5E364A}"/>
              </a:ext>
            </a:extLst>
          </p:cNvPr>
          <p:cNvCxnSpPr/>
          <p:nvPr/>
        </p:nvCxnSpPr>
        <p:spPr>
          <a:xfrm>
            <a:off x="3379304" y="1166190"/>
            <a:ext cx="0"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6" name="Connettore diritto 75">
            <a:extLst>
              <a:ext uri="{FF2B5EF4-FFF2-40B4-BE49-F238E27FC236}">
                <a16:creationId xmlns:a16="http://schemas.microsoft.com/office/drawing/2014/main" xmlns="" id="{5B7B5595-4054-4B9E-A183-9C4A54D2BB6E}"/>
              </a:ext>
            </a:extLst>
          </p:cNvPr>
          <p:cNvCxnSpPr/>
          <p:nvPr/>
        </p:nvCxnSpPr>
        <p:spPr>
          <a:xfrm>
            <a:off x="3949147" y="1166190"/>
            <a:ext cx="0"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8" name="Connettore diritto 77">
            <a:extLst>
              <a:ext uri="{FF2B5EF4-FFF2-40B4-BE49-F238E27FC236}">
                <a16:creationId xmlns:a16="http://schemas.microsoft.com/office/drawing/2014/main" xmlns="" id="{A9444177-AB53-4E24-A444-C5A0130F3533}"/>
              </a:ext>
            </a:extLst>
          </p:cNvPr>
          <p:cNvCxnSpPr>
            <a:cxnSpLocks/>
          </p:cNvCxnSpPr>
          <p:nvPr/>
        </p:nvCxnSpPr>
        <p:spPr>
          <a:xfrm>
            <a:off x="4465982" y="1166190"/>
            <a:ext cx="0" cy="47707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Connettore diritto 82">
            <a:extLst>
              <a:ext uri="{FF2B5EF4-FFF2-40B4-BE49-F238E27FC236}">
                <a16:creationId xmlns:a16="http://schemas.microsoft.com/office/drawing/2014/main" xmlns="" id="{1919399A-DCCB-41F7-9299-BF669573AF18}"/>
              </a:ext>
            </a:extLst>
          </p:cNvPr>
          <p:cNvCxnSpPr/>
          <p:nvPr/>
        </p:nvCxnSpPr>
        <p:spPr>
          <a:xfrm>
            <a:off x="1351721" y="1934817"/>
            <a:ext cx="0" cy="5565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5" name="Connettore diritto 84">
            <a:extLst>
              <a:ext uri="{FF2B5EF4-FFF2-40B4-BE49-F238E27FC236}">
                <a16:creationId xmlns:a16="http://schemas.microsoft.com/office/drawing/2014/main" xmlns="" id="{28A718AB-A9B6-4B49-92B2-E54132FC430E}"/>
              </a:ext>
            </a:extLst>
          </p:cNvPr>
          <p:cNvCxnSpPr/>
          <p:nvPr/>
        </p:nvCxnSpPr>
        <p:spPr>
          <a:xfrm>
            <a:off x="1895062" y="1961322"/>
            <a:ext cx="0" cy="50358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7" name="Connettore diritto 86">
            <a:extLst>
              <a:ext uri="{FF2B5EF4-FFF2-40B4-BE49-F238E27FC236}">
                <a16:creationId xmlns:a16="http://schemas.microsoft.com/office/drawing/2014/main" xmlns="" id="{02062C64-90A9-454B-AC71-2EAC8E1639BE}"/>
              </a:ext>
            </a:extLst>
          </p:cNvPr>
          <p:cNvCxnSpPr>
            <a:cxnSpLocks/>
          </p:cNvCxnSpPr>
          <p:nvPr/>
        </p:nvCxnSpPr>
        <p:spPr>
          <a:xfrm>
            <a:off x="2378765" y="1934818"/>
            <a:ext cx="0" cy="53008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0" name="Connettore diritto 89">
            <a:extLst>
              <a:ext uri="{FF2B5EF4-FFF2-40B4-BE49-F238E27FC236}">
                <a16:creationId xmlns:a16="http://schemas.microsoft.com/office/drawing/2014/main" xmlns="" id="{28CE0C88-25EE-4E5B-AAAC-86DE615B2731}"/>
              </a:ext>
            </a:extLst>
          </p:cNvPr>
          <p:cNvCxnSpPr>
            <a:cxnSpLocks/>
          </p:cNvCxnSpPr>
          <p:nvPr/>
        </p:nvCxnSpPr>
        <p:spPr>
          <a:xfrm>
            <a:off x="2875724" y="1961322"/>
            <a:ext cx="0" cy="51683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7" name="Connettore diritto 96">
            <a:extLst>
              <a:ext uri="{FF2B5EF4-FFF2-40B4-BE49-F238E27FC236}">
                <a16:creationId xmlns:a16="http://schemas.microsoft.com/office/drawing/2014/main" xmlns="" id="{F54FF957-75D5-4900-80F6-5F027B99B57D}"/>
              </a:ext>
            </a:extLst>
          </p:cNvPr>
          <p:cNvCxnSpPr/>
          <p:nvPr/>
        </p:nvCxnSpPr>
        <p:spPr>
          <a:xfrm>
            <a:off x="3392556" y="1954694"/>
            <a:ext cx="0" cy="5234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9" name="Connettore diritto 98">
            <a:extLst>
              <a:ext uri="{FF2B5EF4-FFF2-40B4-BE49-F238E27FC236}">
                <a16:creationId xmlns:a16="http://schemas.microsoft.com/office/drawing/2014/main" xmlns="" id="{8A73B113-4176-4456-A626-6AC1C66619C9}"/>
              </a:ext>
            </a:extLst>
          </p:cNvPr>
          <p:cNvCxnSpPr/>
          <p:nvPr/>
        </p:nvCxnSpPr>
        <p:spPr>
          <a:xfrm>
            <a:off x="3935895" y="1961322"/>
            <a:ext cx="0" cy="5168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Connettore diritto 100">
            <a:extLst>
              <a:ext uri="{FF2B5EF4-FFF2-40B4-BE49-F238E27FC236}">
                <a16:creationId xmlns:a16="http://schemas.microsoft.com/office/drawing/2014/main" xmlns="" id="{ED349FE1-75CC-45CA-8A98-C84715EB3D24}"/>
              </a:ext>
            </a:extLst>
          </p:cNvPr>
          <p:cNvCxnSpPr>
            <a:cxnSpLocks/>
          </p:cNvCxnSpPr>
          <p:nvPr/>
        </p:nvCxnSpPr>
        <p:spPr>
          <a:xfrm>
            <a:off x="4465982" y="1954694"/>
            <a:ext cx="0" cy="5234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4" name="Connettore diritto 103">
            <a:extLst>
              <a:ext uri="{FF2B5EF4-FFF2-40B4-BE49-F238E27FC236}">
                <a16:creationId xmlns:a16="http://schemas.microsoft.com/office/drawing/2014/main" xmlns="" id="{F16845AE-55A8-4A6F-A257-7A61BCFBC881}"/>
              </a:ext>
            </a:extLst>
          </p:cNvPr>
          <p:cNvCxnSpPr>
            <a:cxnSpLocks/>
          </p:cNvCxnSpPr>
          <p:nvPr/>
        </p:nvCxnSpPr>
        <p:spPr>
          <a:xfrm>
            <a:off x="5009323" y="1934817"/>
            <a:ext cx="0" cy="5300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7" name="Connettore diritto 106">
            <a:extLst>
              <a:ext uri="{FF2B5EF4-FFF2-40B4-BE49-F238E27FC236}">
                <a16:creationId xmlns:a16="http://schemas.microsoft.com/office/drawing/2014/main" xmlns="" id="{0D28521F-43D8-4A82-8819-C3A8696EA3ED}"/>
              </a:ext>
            </a:extLst>
          </p:cNvPr>
          <p:cNvCxnSpPr/>
          <p:nvPr/>
        </p:nvCxnSpPr>
        <p:spPr>
          <a:xfrm>
            <a:off x="5526156" y="1954694"/>
            <a:ext cx="0" cy="51021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1" name="Connettore diritto 110">
            <a:extLst>
              <a:ext uri="{FF2B5EF4-FFF2-40B4-BE49-F238E27FC236}">
                <a16:creationId xmlns:a16="http://schemas.microsoft.com/office/drawing/2014/main" xmlns="" id="{22764D34-3934-42CF-A259-105442CFABA7}"/>
              </a:ext>
            </a:extLst>
          </p:cNvPr>
          <p:cNvCxnSpPr>
            <a:cxnSpLocks/>
          </p:cNvCxnSpPr>
          <p:nvPr/>
        </p:nvCxnSpPr>
        <p:spPr>
          <a:xfrm>
            <a:off x="1351721" y="2769704"/>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4" name="Connettore diritto 113">
            <a:extLst>
              <a:ext uri="{FF2B5EF4-FFF2-40B4-BE49-F238E27FC236}">
                <a16:creationId xmlns:a16="http://schemas.microsoft.com/office/drawing/2014/main" xmlns="" id="{A9D74E3D-68FC-467E-88FE-95DA80C09033}"/>
              </a:ext>
            </a:extLst>
          </p:cNvPr>
          <p:cNvCxnSpPr>
            <a:cxnSpLocks/>
          </p:cNvCxnSpPr>
          <p:nvPr/>
        </p:nvCxnSpPr>
        <p:spPr>
          <a:xfrm>
            <a:off x="1895062" y="2769704"/>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7" name="Connettore diritto 116">
            <a:extLst>
              <a:ext uri="{FF2B5EF4-FFF2-40B4-BE49-F238E27FC236}">
                <a16:creationId xmlns:a16="http://schemas.microsoft.com/office/drawing/2014/main" xmlns="" id="{950C3A74-769D-4337-980A-966C0A3180BB}"/>
              </a:ext>
            </a:extLst>
          </p:cNvPr>
          <p:cNvCxnSpPr>
            <a:cxnSpLocks/>
          </p:cNvCxnSpPr>
          <p:nvPr/>
        </p:nvCxnSpPr>
        <p:spPr>
          <a:xfrm>
            <a:off x="2395330" y="2769704"/>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0" name="Connettore diritto 119">
            <a:extLst>
              <a:ext uri="{FF2B5EF4-FFF2-40B4-BE49-F238E27FC236}">
                <a16:creationId xmlns:a16="http://schemas.microsoft.com/office/drawing/2014/main" xmlns="" id="{C2F1C63F-0205-4878-9EB9-AF15C4B31F13}"/>
              </a:ext>
            </a:extLst>
          </p:cNvPr>
          <p:cNvCxnSpPr/>
          <p:nvPr/>
        </p:nvCxnSpPr>
        <p:spPr>
          <a:xfrm>
            <a:off x="2875722" y="2769704"/>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2" name="Connettore diritto 121">
            <a:extLst>
              <a:ext uri="{FF2B5EF4-FFF2-40B4-BE49-F238E27FC236}">
                <a16:creationId xmlns:a16="http://schemas.microsoft.com/office/drawing/2014/main" xmlns="" id="{D43AF0C4-8B16-4B46-BCB1-88A9E33C8625}"/>
              </a:ext>
            </a:extLst>
          </p:cNvPr>
          <p:cNvCxnSpPr/>
          <p:nvPr/>
        </p:nvCxnSpPr>
        <p:spPr>
          <a:xfrm>
            <a:off x="3392556" y="2769704"/>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9" name="Connettore diritto 128">
            <a:extLst>
              <a:ext uri="{FF2B5EF4-FFF2-40B4-BE49-F238E27FC236}">
                <a16:creationId xmlns:a16="http://schemas.microsoft.com/office/drawing/2014/main" xmlns="" id="{CF148BE5-5A38-474E-92BE-F246228BEC45}"/>
              </a:ext>
            </a:extLst>
          </p:cNvPr>
          <p:cNvCxnSpPr>
            <a:cxnSpLocks/>
          </p:cNvCxnSpPr>
          <p:nvPr/>
        </p:nvCxnSpPr>
        <p:spPr>
          <a:xfrm>
            <a:off x="1351721" y="3551583"/>
            <a:ext cx="0" cy="49033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2" name="Connettore diritto 131">
            <a:extLst>
              <a:ext uri="{FF2B5EF4-FFF2-40B4-BE49-F238E27FC236}">
                <a16:creationId xmlns:a16="http://schemas.microsoft.com/office/drawing/2014/main" xmlns="" id="{18C7FA0D-A0EA-4072-B188-721C54AB9391}"/>
              </a:ext>
            </a:extLst>
          </p:cNvPr>
          <p:cNvCxnSpPr/>
          <p:nvPr/>
        </p:nvCxnSpPr>
        <p:spPr>
          <a:xfrm>
            <a:off x="1908314" y="3551583"/>
            <a:ext cx="0" cy="47707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4" name="Connettore diritto 133">
            <a:extLst>
              <a:ext uri="{FF2B5EF4-FFF2-40B4-BE49-F238E27FC236}">
                <a16:creationId xmlns:a16="http://schemas.microsoft.com/office/drawing/2014/main" xmlns="" id="{5E491742-1FE9-44A3-B21D-058912A167D9}"/>
              </a:ext>
            </a:extLst>
          </p:cNvPr>
          <p:cNvCxnSpPr>
            <a:cxnSpLocks/>
          </p:cNvCxnSpPr>
          <p:nvPr/>
        </p:nvCxnSpPr>
        <p:spPr>
          <a:xfrm>
            <a:off x="2435087" y="3551583"/>
            <a:ext cx="0" cy="49033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6" name="Connettore diritto 135">
            <a:extLst>
              <a:ext uri="{FF2B5EF4-FFF2-40B4-BE49-F238E27FC236}">
                <a16:creationId xmlns:a16="http://schemas.microsoft.com/office/drawing/2014/main" xmlns="" id="{3274C20F-E745-4F5A-8D6C-332AD31F2EEC}"/>
              </a:ext>
            </a:extLst>
          </p:cNvPr>
          <p:cNvCxnSpPr>
            <a:cxnSpLocks/>
          </p:cNvCxnSpPr>
          <p:nvPr/>
        </p:nvCxnSpPr>
        <p:spPr>
          <a:xfrm>
            <a:off x="2875722" y="3551583"/>
            <a:ext cx="0" cy="49033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0" name="Connettore diritto 139">
            <a:extLst>
              <a:ext uri="{FF2B5EF4-FFF2-40B4-BE49-F238E27FC236}">
                <a16:creationId xmlns:a16="http://schemas.microsoft.com/office/drawing/2014/main" xmlns="" id="{F2CA3EA8-5ED8-494B-A920-DE93F97EF82B}"/>
              </a:ext>
            </a:extLst>
          </p:cNvPr>
          <p:cNvCxnSpPr>
            <a:cxnSpLocks/>
          </p:cNvCxnSpPr>
          <p:nvPr/>
        </p:nvCxnSpPr>
        <p:spPr>
          <a:xfrm flipH="1">
            <a:off x="3392557" y="3551582"/>
            <a:ext cx="1" cy="50358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4" name="Connettore diritto 143">
            <a:extLst>
              <a:ext uri="{FF2B5EF4-FFF2-40B4-BE49-F238E27FC236}">
                <a16:creationId xmlns:a16="http://schemas.microsoft.com/office/drawing/2014/main" xmlns="" id="{1E92A5E8-AD77-4498-83CE-7D66D157A27B}"/>
              </a:ext>
            </a:extLst>
          </p:cNvPr>
          <p:cNvCxnSpPr>
            <a:cxnSpLocks/>
          </p:cNvCxnSpPr>
          <p:nvPr/>
        </p:nvCxnSpPr>
        <p:spPr>
          <a:xfrm>
            <a:off x="3935895" y="3551582"/>
            <a:ext cx="0" cy="5168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7" name="Connettore diritto 146">
            <a:extLst>
              <a:ext uri="{FF2B5EF4-FFF2-40B4-BE49-F238E27FC236}">
                <a16:creationId xmlns:a16="http://schemas.microsoft.com/office/drawing/2014/main" xmlns="" id="{21E7E583-8DD6-4270-AA1C-35ADB80D5F19}"/>
              </a:ext>
            </a:extLst>
          </p:cNvPr>
          <p:cNvCxnSpPr>
            <a:cxnSpLocks/>
          </p:cNvCxnSpPr>
          <p:nvPr/>
        </p:nvCxnSpPr>
        <p:spPr>
          <a:xfrm>
            <a:off x="4479234" y="3551582"/>
            <a:ext cx="0" cy="4903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0" name="Connettore diritto 149">
            <a:extLst>
              <a:ext uri="{FF2B5EF4-FFF2-40B4-BE49-F238E27FC236}">
                <a16:creationId xmlns:a16="http://schemas.microsoft.com/office/drawing/2014/main" xmlns="" id="{84C05CF7-7403-4C2E-9C8F-50AF17ECA94C}"/>
              </a:ext>
            </a:extLst>
          </p:cNvPr>
          <p:cNvCxnSpPr>
            <a:cxnSpLocks/>
          </p:cNvCxnSpPr>
          <p:nvPr/>
        </p:nvCxnSpPr>
        <p:spPr>
          <a:xfrm>
            <a:off x="5035829" y="3551582"/>
            <a:ext cx="0" cy="4770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3" name="Connettore diritto 152">
            <a:extLst>
              <a:ext uri="{FF2B5EF4-FFF2-40B4-BE49-F238E27FC236}">
                <a16:creationId xmlns:a16="http://schemas.microsoft.com/office/drawing/2014/main" xmlns="" id="{366BDF06-0CD2-498B-A47E-1FC4A45E2B21}"/>
              </a:ext>
            </a:extLst>
          </p:cNvPr>
          <p:cNvCxnSpPr>
            <a:cxnSpLocks/>
          </p:cNvCxnSpPr>
          <p:nvPr/>
        </p:nvCxnSpPr>
        <p:spPr>
          <a:xfrm>
            <a:off x="5565912" y="3551582"/>
            <a:ext cx="0" cy="4903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6" name="Connettore diritto 155">
            <a:extLst>
              <a:ext uri="{FF2B5EF4-FFF2-40B4-BE49-F238E27FC236}">
                <a16:creationId xmlns:a16="http://schemas.microsoft.com/office/drawing/2014/main" xmlns="" id="{E8B83E2D-7727-490B-ACEC-22D6C9D586F6}"/>
              </a:ext>
            </a:extLst>
          </p:cNvPr>
          <p:cNvCxnSpPr>
            <a:cxnSpLocks/>
          </p:cNvCxnSpPr>
          <p:nvPr/>
        </p:nvCxnSpPr>
        <p:spPr>
          <a:xfrm>
            <a:off x="6122505" y="3551582"/>
            <a:ext cx="0" cy="50358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5" name="Connettore diritto 164">
            <a:extLst>
              <a:ext uri="{FF2B5EF4-FFF2-40B4-BE49-F238E27FC236}">
                <a16:creationId xmlns:a16="http://schemas.microsoft.com/office/drawing/2014/main" xmlns="" id="{FE81F3F0-A244-4938-BADC-5C6FFFB2D65F}"/>
              </a:ext>
            </a:extLst>
          </p:cNvPr>
          <p:cNvCxnSpPr/>
          <p:nvPr/>
        </p:nvCxnSpPr>
        <p:spPr>
          <a:xfrm>
            <a:off x="1351721" y="4320208"/>
            <a:ext cx="0" cy="4770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7" name="Connettore diritto 166">
            <a:extLst>
              <a:ext uri="{FF2B5EF4-FFF2-40B4-BE49-F238E27FC236}">
                <a16:creationId xmlns:a16="http://schemas.microsoft.com/office/drawing/2014/main" xmlns="" id="{D622027D-2C09-4793-AA0C-44DA0A0B0666}"/>
              </a:ext>
            </a:extLst>
          </p:cNvPr>
          <p:cNvCxnSpPr/>
          <p:nvPr/>
        </p:nvCxnSpPr>
        <p:spPr>
          <a:xfrm>
            <a:off x="1934819" y="4333461"/>
            <a:ext cx="0" cy="4903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9" name="Connettore diritto 168">
            <a:extLst>
              <a:ext uri="{FF2B5EF4-FFF2-40B4-BE49-F238E27FC236}">
                <a16:creationId xmlns:a16="http://schemas.microsoft.com/office/drawing/2014/main" xmlns="" id="{6D5A2C67-1972-47D8-B7BF-16F4ABDA6C90}"/>
              </a:ext>
            </a:extLst>
          </p:cNvPr>
          <p:cNvCxnSpPr/>
          <p:nvPr/>
        </p:nvCxnSpPr>
        <p:spPr>
          <a:xfrm>
            <a:off x="2435087" y="4320209"/>
            <a:ext cx="0" cy="4903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1" name="Connettore diritto 170">
            <a:extLst>
              <a:ext uri="{FF2B5EF4-FFF2-40B4-BE49-F238E27FC236}">
                <a16:creationId xmlns:a16="http://schemas.microsoft.com/office/drawing/2014/main" xmlns="" id="{EFFA6A5C-4AB5-44F5-B146-A03A56BD80ED}"/>
              </a:ext>
            </a:extLst>
          </p:cNvPr>
          <p:cNvCxnSpPr>
            <a:cxnSpLocks/>
          </p:cNvCxnSpPr>
          <p:nvPr/>
        </p:nvCxnSpPr>
        <p:spPr>
          <a:xfrm>
            <a:off x="2888975" y="4333461"/>
            <a:ext cx="0" cy="5035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4" name="Connettore diritto 173">
            <a:extLst>
              <a:ext uri="{FF2B5EF4-FFF2-40B4-BE49-F238E27FC236}">
                <a16:creationId xmlns:a16="http://schemas.microsoft.com/office/drawing/2014/main" xmlns="" id="{90265BA4-7011-4CAD-B875-68373985E391}"/>
              </a:ext>
            </a:extLst>
          </p:cNvPr>
          <p:cNvCxnSpPr>
            <a:cxnSpLocks/>
          </p:cNvCxnSpPr>
          <p:nvPr/>
        </p:nvCxnSpPr>
        <p:spPr>
          <a:xfrm>
            <a:off x="3379304" y="4320208"/>
            <a:ext cx="0" cy="5035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7" name="Connettore diritto 176">
            <a:extLst>
              <a:ext uri="{FF2B5EF4-FFF2-40B4-BE49-F238E27FC236}">
                <a16:creationId xmlns:a16="http://schemas.microsoft.com/office/drawing/2014/main" xmlns="" id="{BA416B6A-BB25-4C50-818D-B091B4F670A9}"/>
              </a:ext>
            </a:extLst>
          </p:cNvPr>
          <p:cNvCxnSpPr/>
          <p:nvPr/>
        </p:nvCxnSpPr>
        <p:spPr>
          <a:xfrm>
            <a:off x="3962399" y="4320208"/>
            <a:ext cx="0" cy="4770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9" name="Connettore diritto 178">
            <a:extLst>
              <a:ext uri="{FF2B5EF4-FFF2-40B4-BE49-F238E27FC236}">
                <a16:creationId xmlns:a16="http://schemas.microsoft.com/office/drawing/2014/main" xmlns="" id="{C6AFB4F5-EC2F-438A-A75C-174884B36494}"/>
              </a:ext>
            </a:extLst>
          </p:cNvPr>
          <p:cNvCxnSpPr/>
          <p:nvPr/>
        </p:nvCxnSpPr>
        <p:spPr>
          <a:xfrm>
            <a:off x="4479234" y="4320208"/>
            <a:ext cx="0" cy="4770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1" name="Connettore diritto 180">
            <a:extLst>
              <a:ext uri="{FF2B5EF4-FFF2-40B4-BE49-F238E27FC236}">
                <a16:creationId xmlns:a16="http://schemas.microsoft.com/office/drawing/2014/main" xmlns="" id="{6FCDFDDB-54AC-485C-959A-2C13E1E3E66F}"/>
              </a:ext>
            </a:extLst>
          </p:cNvPr>
          <p:cNvCxnSpPr/>
          <p:nvPr/>
        </p:nvCxnSpPr>
        <p:spPr>
          <a:xfrm>
            <a:off x="5049081" y="4320208"/>
            <a:ext cx="0" cy="4770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3" name="Connettore diritto 182">
            <a:extLst>
              <a:ext uri="{FF2B5EF4-FFF2-40B4-BE49-F238E27FC236}">
                <a16:creationId xmlns:a16="http://schemas.microsoft.com/office/drawing/2014/main" xmlns="" id="{3436C5D6-0A81-4E10-B46B-3A043BA953DB}"/>
              </a:ext>
            </a:extLst>
          </p:cNvPr>
          <p:cNvCxnSpPr/>
          <p:nvPr/>
        </p:nvCxnSpPr>
        <p:spPr>
          <a:xfrm>
            <a:off x="5592416" y="4333460"/>
            <a:ext cx="0" cy="47708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Immagine 2">
            <a:extLst>
              <a:ext uri="{FF2B5EF4-FFF2-40B4-BE49-F238E27FC236}">
                <a16:creationId xmlns:a16="http://schemas.microsoft.com/office/drawing/2014/main" xmlns="" id="{2081A873-2889-4803-BE21-7A5C9CAF93C1}"/>
              </a:ext>
            </a:extLst>
          </p:cNvPr>
          <p:cNvPicPr>
            <a:picLocks noChangeAspect="1"/>
          </p:cNvPicPr>
          <p:nvPr/>
        </p:nvPicPr>
        <p:blipFill>
          <a:blip r:embed="rId10"/>
          <a:stretch>
            <a:fillRect/>
          </a:stretch>
        </p:blipFill>
        <p:spPr>
          <a:xfrm>
            <a:off x="7891669" y="1881810"/>
            <a:ext cx="3511823" cy="1510742"/>
          </a:xfrm>
          <a:prstGeom prst="rect">
            <a:avLst/>
          </a:prstGeom>
        </p:spPr>
      </p:pic>
    </p:spTree>
    <p:extLst>
      <p:ext uri="{BB962C8B-B14F-4D97-AF65-F5344CB8AC3E}">
        <p14:creationId xmlns:p14="http://schemas.microsoft.com/office/powerpoint/2010/main" xmlns="" val="1237993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xmlns="" id="{FD9764C0-6669-42F8-B222-D6F744C4651E}"/>
              </a:ext>
            </a:extLst>
          </p:cNvPr>
          <p:cNvSpPr>
            <a:spLocks noGrp="1"/>
          </p:cNvSpPr>
          <p:nvPr>
            <p:ph type="title"/>
          </p:nvPr>
        </p:nvSpPr>
        <p:spPr>
          <a:xfrm>
            <a:off x="185531" y="1"/>
            <a:ext cx="11820938" cy="369331"/>
          </a:xfrm>
        </p:spPr>
        <p:txBody>
          <a:bodyPr>
            <a:noAutofit/>
          </a:bodyPr>
          <a:lstStyle/>
          <a:p>
            <a:r>
              <a:rPr lang="it-IT" sz="2400" dirty="0">
                <a:solidFill>
                  <a:schemeClr val="accent1">
                    <a:lumMod val="75000"/>
                  </a:schemeClr>
                </a:solidFill>
                <a:latin typeface="Arial Black" panose="020B0A04020102020204" pitchFamily="34" charset="0"/>
              </a:rPr>
              <a:t>                                        TERZO LIVELLO</a:t>
            </a:r>
          </a:p>
        </p:txBody>
      </p:sp>
      <p:sp>
        <p:nvSpPr>
          <p:cNvPr id="2" name="Segnaposto contenuto 1">
            <a:extLst>
              <a:ext uri="{FF2B5EF4-FFF2-40B4-BE49-F238E27FC236}">
                <a16:creationId xmlns:a16="http://schemas.microsoft.com/office/drawing/2014/main" xmlns="" id="{FCBF0BEF-6DDA-4663-8D3C-19DBA98B348E}"/>
              </a:ext>
            </a:extLst>
          </p:cNvPr>
          <p:cNvSpPr>
            <a:spLocks noGrp="1"/>
          </p:cNvSpPr>
          <p:nvPr>
            <p:ph sz="half" idx="1"/>
          </p:nvPr>
        </p:nvSpPr>
        <p:spPr>
          <a:xfrm>
            <a:off x="291548" y="379270"/>
            <a:ext cx="11489635" cy="4746007"/>
          </a:xfrm>
          <a:solidFill>
            <a:schemeClr val="bg1"/>
          </a:solidFill>
          <a:ln w="57150">
            <a:solidFill>
              <a:srgbClr val="0070C0"/>
            </a:solidFill>
          </a:ln>
        </p:spPr>
        <p:txBody>
          <a:bodyPr>
            <a:normAutofit lnSpcReduction="10000"/>
          </a:bodyPr>
          <a:lstStyle/>
          <a:p>
            <a:pPr marL="0" indent="0">
              <a:buNone/>
            </a:pPr>
            <a:r>
              <a:rPr lang="it-IT" dirty="0">
                <a:solidFill>
                  <a:srgbClr val="002060"/>
                </a:solidFill>
              </a:rPr>
              <a:t>1                                                                    </a:t>
            </a:r>
            <a:r>
              <a:rPr lang="it-IT" sz="2000" dirty="0">
                <a:solidFill>
                  <a:srgbClr val="002060"/>
                </a:solidFill>
                <a:hlinkClick r:id="rId3" action="ppaction://hlinksldjump">
                  <a:extLst>
                    <a:ext uri="{A12FA001-AC4F-418D-AE19-62706E023703}">
                      <ahyp:hlinkClr xmlns:ahyp="http://schemas.microsoft.com/office/drawing/2018/hyperlinkcolor" xmlns="" val="tx"/>
                    </a:ext>
                  </a:extLst>
                </a:hlinkClick>
              </a:rPr>
              <a:t>Spiegazione</a:t>
            </a:r>
            <a:r>
              <a:rPr lang="it-IT" dirty="0">
                <a:solidFill>
                  <a:srgbClr val="002060"/>
                </a:solidFill>
              </a:rPr>
              <a:t>                                                                                                   </a:t>
            </a:r>
          </a:p>
          <a:p>
            <a:pPr marL="0" indent="0">
              <a:buNone/>
            </a:pPr>
            <a:r>
              <a:rPr lang="it-IT" dirty="0"/>
              <a:t>                                                                                                 </a:t>
            </a:r>
            <a:endParaRPr lang="it-IT" dirty="0">
              <a:solidFill>
                <a:srgbClr val="002060"/>
              </a:solidFill>
            </a:endParaRPr>
          </a:p>
          <a:p>
            <a:pPr marL="0" indent="0">
              <a:buNone/>
            </a:pPr>
            <a:r>
              <a:rPr lang="it-IT" dirty="0">
                <a:solidFill>
                  <a:srgbClr val="002060"/>
                </a:solidFill>
              </a:rPr>
              <a:t>2                                              </a:t>
            </a:r>
            <a:r>
              <a:rPr lang="it-IT" sz="2000" dirty="0">
                <a:solidFill>
                  <a:srgbClr val="002060"/>
                </a:solidFill>
                <a:hlinkClick r:id="rId4" action="ppaction://hlinksldjump">
                  <a:extLst>
                    <a:ext uri="{A12FA001-AC4F-418D-AE19-62706E023703}">
                      <ahyp:hlinkClr xmlns:ahyp="http://schemas.microsoft.com/office/drawing/2018/hyperlinkcolor" xmlns="" val="tx"/>
                    </a:ext>
                  </a:extLst>
                </a:hlinkClick>
              </a:rPr>
              <a:t>Spiegazione</a:t>
            </a:r>
            <a:r>
              <a:rPr lang="it-IT" dirty="0">
                <a:solidFill>
                  <a:srgbClr val="002060"/>
                </a:solidFill>
              </a:rPr>
              <a:t>                                                                                              </a:t>
            </a:r>
          </a:p>
          <a:p>
            <a:pPr marL="0" indent="0">
              <a:buNone/>
            </a:pPr>
            <a:r>
              <a:rPr lang="it-IT" dirty="0"/>
              <a:t>                                                                                                 </a:t>
            </a:r>
          </a:p>
          <a:p>
            <a:pPr marL="0" indent="0">
              <a:buNone/>
            </a:pPr>
            <a:r>
              <a:rPr lang="it-IT" dirty="0">
                <a:solidFill>
                  <a:srgbClr val="002060"/>
                </a:solidFill>
              </a:rPr>
              <a:t>3                                        </a:t>
            </a:r>
            <a:r>
              <a:rPr lang="it-IT" sz="2000" dirty="0">
                <a:solidFill>
                  <a:srgbClr val="002060"/>
                </a:solidFill>
                <a:hlinkClick r:id="rId5" action="ppaction://hlinksldjump">
                  <a:extLst>
                    <a:ext uri="{A12FA001-AC4F-418D-AE19-62706E023703}">
                      <ahyp:hlinkClr xmlns:ahyp="http://schemas.microsoft.com/office/drawing/2018/hyperlinkcolor" xmlns="" val="tx"/>
                    </a:ext>
                  </a:extLst>
                </a:hlinkClick>
              </a:rPr>
              <a:t>Spiegazione</a:t>
            </a:r>
            <a:r>
              <a:rPr lang="it-IT" dirty="0">
                <a:solidFill>
                  <a:srgbClr val="002060"/>
                </a:solidFill>
              </a:rPr>
              <a:t>                                                                                                       </a:t>
            </a:r>
          </a:p>
          <a:p>
            <a:pPr marL="0" indent="0">
              <a:buNone/>
            </a:pPr>
            <a:endParaRPr lang="it-IT" dirty="0"/>
          </a:p>
          <a:p>
            <a:pPr marL="0" indent="0">
              <a:buNone/>
            </a:pPr>
            <a:r>
              <a:rPr lang="it-IT" dirty="0">
                <a:solidFill>
                  <a:srgbClr val="002060"/>
                </a:solidFill>
              </a:rPr>
              <a:t>4                                         </a:t>
            </a:r>
            <a:r>
              <a:rPr lang="it-IT" sz="2000" dirty="0">
                <a:solidFill>
                  <a:srgbClr val="002060"/>
                </a:solidFill>
                <a:hlinkClick r:id="rId6"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a:p>
            <a:pPr marL="0" indent="0">
              <a:buNone/>
            </a:pPr>
            <a:endParaRPr lang="it-IT" dirty="0"/>
          </a:p>
          <a:p>
            <a:pPr marL="0" indent="0">
              <a:buNone/>
            </a:pPr>
            <a:r>
              <a:rPr lang="it-IT" dirty="0">
                <a:solidFill>
                  <a:srgbClr val="002060"/>
                </a:solidFill>
              </a:rPr>
              <a:t>5                                                            </a:t>
            </a:r>
            <a:r>
              <a:rPr lang="it-IT" sz="2000" dirty="0">
                <a:solidFill>
                  <a:srgbClr val="002060"/>
                </a:solidFill>
                <a:hlinkClick r:id="rId7" action="ppaction://hlinksldjump">
                  <a:extLst>
                    <a:ext uri="{A12FA001-AC4F-418D-AE19-62706E023703}">
                      <ahyp:hlinkClr xmlns:ahyp="http://schemas.microsoft.com/office/drawing/2018/hyperlinkcolor" xmlns="" val="tx"/>
                    </a:ext>
                  </a:extLst>
                </a:hlinkClick>
              </a:rPr>
              <a:t>Spiegazione</a:t>
            </a:r>
            <a:endParaRPr lang="it-IT" dirty="0">
              <a:solidFill>
                <a:srgbClr val="002060"/>
              </a:solidFill>
            </a:endParaRPr>
          </a:p>
        </p:txBody>
      </p:sp>
      <p:sp>
        <p:nvSpPr>
          <p:cNvPr id="3" name="Segnaposto contenuto 2">
            <a:extLst>
              <a:ext uri="{FF2B5EF4-FFF2-40B4-BE49-F238E27FC236}">
                <a16:creationId xmlns:a16="http://schemas.microsoft.com/office/drawing/2014/main" xmlns="" id="{AE83A79F-9A16-4C17-8068-148B844BE87D}"/>
              </a:ext>
            </a:extLst>
          </p:cNvPr>
          <p:cNvSpPr>
            <a:spLocks noGrp="1"/>
          </p:cNvSpPr>
          <p:nvPr>
            <p:ph sz="half" idx="2"/>
          </p:nvPr>
        </p:nvSpPr>
        <p:spPr>
          <a:xfrm>
            <a:off x="291548" y="5208104"/>
            <a:ext cx="11608905" cy="1541882"/>
          </a:xfrm>
        </p:spPr>
        <p:txBody>
          <a:bodyPr numCol="2">
            <a:normAutofit lnSpcReduction="10000"/>
          </a:bodyPr>
          <a:lstStyle/>
          <a:p>
            <a:pPr marL="0" indent="0">
              <a:buNone/>
            </a:pPr>
            <a:r>
              <a:rPr lang="it-IT" sz="1800" b="1" dirty="0">
                <a:solidFill>
                  <a:srgbClr val="002060"/>
                </a:solidFill>
              </a:rPr>
              <a:t>1)</a:t>
            </a:r>
            <a:r>
              <a:rPr lang="it-IT" sz="1800" dirty="0">
                <a:solidFill>
                  <a:srgbClr val="002060"/>
                </a:solidFill>
              </a:rPr>
              <a:t>Feste per la cui occasione venivano composti i Canti carnascialeschi.</a:t>
            </a:r>
          </a:p>
          <a:p>
            <a:pPr marL="0" indent="0">
              <a:buNone/>
            </a:pPr>
            <a:r>
              <a:rPr lang="it-IT" sz="1800" b="1" dirty="0">
                <a:solidFill>
                  <a:srgbClr val="002060"/>
                </a:solidFill>
              </a:rPr>
              <a:t>2)</a:t>
            </a:r>
            <a:r>
              <a:rPr lang="it-IT" sz="1800" dirty="0">
                <a:solidFill>
                  <a:srgbClr val="002060"/>
                </a:solidFill>
              </a:rPr>
              <a:t>Poesie dal ritmo vivace che esprimono la collettività di un popolo festante.</a:t>
            </a:r>
          </a:p>
          <a:p>
            <a:pPr marL="0" indent="0">
              <a:buNone/>
            </a:pPr>
            <a:r>
              <a:rPr lang="it-IT" sz="1800" b="1" dirty="0">
                <a:solidFill>
                  <a:srgbClr val="002060"/>
                </a:solidFill>
              </a:rPr>
              <a:t>3)</a:t>
            </a:r>
            <a:r>
              <a:rPr lang="it-IT" sz="1800" dirty="0">
                <a:solidFill>
                  <a:srgbClr val="002060"/>
                </a:solidFill>
              </a:rPr>
              <a:t>Personaggio della Canzona.</a:t>
            </a:r>
          </a:p>
          <a:p>
            <a:pPr marL="0" indent="0">
              <a:buNone/>
            </a:pPr>
            <a:r>
              <a:rPr lang="it-IT" sz="1800" b="1" dirty="0">
                <a:solidFill>
                  <a:srgbClr val="002060"/>
                </a:solidFill>
              </a:rPr>
              <a:t>4)</a:t>
            </a:r>
            <a:r>
              <a:rPr lang="it-IT" sz="1800" dirty="0">
                <a:solidFill>
                  <a:srgbClr val="002060"/>
                </a:solidFill>
              </a:rPr>
              <a:t>La celebrazione di questo sentimento è il tema principale del componimento.</a:t>
            </a:r>
          </a:p>
          <a:p>
            <a:pPr marL="0" indent="0">
              <a:buNone/>
            </a:pPr>
            <a:r>
              <a:rPr lang="it-IT" sz="1800" b="1" dirty="0">
                <a:solidFill>
                  <a:srgbClr val="002060"/>
                </a:solidFill>
              </a:rPr>
              <a:t>5)</a:t>
            </a:r>
            <a:r>
              <a:rPr lang="it-IT" sz="1800" dirty="0">
                <a:solidFill>
                  <a:srgbClr val="002060"/>
                </a:solidFill>
              </a:rPr>
              <a:t>La sua durata, minacciata dallo scorrere del tempo, provoca un senso di malinconia al poeta.</a:t>
            </a:r>
            <a:endParaRPr lang="it-IT" sz="1800" b="1" dirty="0">
              <a:solidFill>
                <a:srgbClr val="002060"/>
              </a:solidFill>
            </a:endParaRPr>
          </a:p>
        </p:txBody>
      </p:sp>
      <p:sp>
        <p:nvSpPr>
          <p:cNvPr id="7" name="Rettangolo 6">
            <a:extLst>
              <a:ext uri="{FF2B5EF4-FFF2-40B4-BE49-F238E27FC236}">
                <a16:creationId xmlns:a16="http://schemas.microsoft.com/office/drawing/2014/main" xmlns="" id="{C11F2BF7-0B9B-4E5C-A5A9-28B355F41619}"/>
              </a:ext>
            </a:extLst>
          </p:cNvPr>
          <p:cNvSpPr/>
          <p:nvPr/>
        </p:nvSpPr>
        <p:spPr>
          <a:xfrm>
            <a:off x="185531" y="0"/>
            <a:ext cx="2663686" cy="369332"/>
          </a:xfrm>
          <a:prstGeom prst="rect">
            <a:avLst/>
          </a:prstGeom>
        </p:spPr>
        <p:txBody>
          <a:bodyPr wrap="square">
            <a:spAutoFit/>
          </a:bodyPr>
          <a:lstStyle/>
          <a:p>
            <a:r>
              <a:rPr lang="it-IT" dirty="0">
                <a:solidFill>
                  <a:schemeClr val="accent1">
                    <a:lumMod val="75000"/>
                  </a:schemeClr>
                </a:solidFill>
                <a:latin typeface="Arial Black" panose="020B0A04020102020204" pitchFamily="34" charset="0"/>
                <a:hlinkClick r:id="rId8" action="ppaction://hlinksldjump"/>
              </a:rPr>
              <a:t>&lt; torna indietro </a:t>
            </a:r>
            <a:endParaRPr lang="it-IT" dirty="0"/>
          </a:p>
        </p:txBody>
      </p:sp>
      <p:cxnSp>
        <p:nvCxnSpPr>
          <p:cNvPr id="8" name="Connettore diritto 7">
            <a:extLst>
              <a:ext uri="{FF2B5EF4-FFF2-40B4-BE49-F238E27FC236}">
                <a16:creationId xmlns:a16="http://schemas.microsoft.com/office/drawing/2014/main" xmlns="" id="{5BCA7D7A-0784-48F2-BA4A-B6C32D5AB420}"/>
              </a:ext>
            </a:extLst>
          </p:cNvPr>
          <p:cNvCxnSpPr>
            <a:cxnSpLocks/>
          </p:cNvCxnSpPr>
          <p:nvPr/>
        </p:nvCxnSpPr>
        <p:spPr>
          <a:xfrm>
            <a:off x="1046922" y="369331"/>
            <a:ext cx="0" cy="5450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Connettore diritto 9">
            <a:extLst>
              <a:ext uri="{FF2B5EF4-FFF2-40B4-BE49-F238E27FC236}">
                <a16:creationId xmlns:a16="http://schemas.microsoft.com/office/drawing/2014/main" xmlns="" id="{941920EA-1623-42C9-8571-B3DDE4ED6D91}"/>
              </a:ext>
            </a:extLst>
          </p:cNvPr>
          <p:cNvCxnSpPr>
            <a:cxnSpLocks/>
          </p:cNvCxnSpPr>
          <p:nvPr/>
        </p:nvCxnSpPr>
        <p:spPr>
          <a:xfrm>
            <a:off x="1046922" y="1338470"/>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Connettore diritto 12">
            <a:extLst>
              <a:ext uri="{FF2B5EF4-FFF2-40B4-BE49-F238E27FC236}">
                <a16:creationId xmlns:a16="http://schemas.microsoft.com/office/drawing/2014/main" xmlns="" id="{0992A483-975D-4F85-8A31-EF37C2A7348A}"/>
              </a:ext>
            </a:extLst>
          </p:cNvPr>
          <p:cNvCxnSpPr>
            <a:cxnSpLocks/>
          </p:cNvCxnSpPr>
          <p:nvPr/>
        </p:nvCxnSpPr>
        <p:spPr>
          <a:xfrm>
            <a:off x="1046922" y="2305878"/>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Connettore diritto 14">
            <a:extLst>
              <a:ext uri="{FF2B5EF4-FFF2-40B4-BE49-F238E27FC236}">
                <a16:creationId xmlns:a16="http://schemas.microsoft.com/office/drawing/2014/main" xmlns="" id="{732DCAC5-FC93-4299-A980-44D78BA36A02}"/>
              </a:ext>
            </a:extLst>
          </p:cNvPr>
          <p:cNvCxnSpPr>
            <a:cxnSpLocks/>
          </p:cNvCxnSpPr>
          <p:nvPr/>
        </p:nvCxnSpPr>
        <p:spPr>
          <a:xfrm>
            <a:off x="1046922" y="3299791"/>
            <a:ext cx="0" cy="609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Connettore diritto 19">
            <a:extLst>
              <a:ext uri="{FF2B5EF4-FFF2-40B4-BE49-F238E27FC236}">
                <a16:creationId xmlns:a16="http://schemas.microsoft.com/office/drawing/2014/main" xmlns="" id="{75CED280-C9A8-48E5-BA33-E887A4365777}"/>
              </a:ext>
            </a:extLst>
          </p:cNvPr>
          <p:cNvCxnSpPr/>
          <p:nvPr/>
        </p:nvCxnSpPr>
        <p:spPr>
          <a:xfrm>
            <a:off x="1046922" y="4359965"/>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Connettore diritto 22">
            <a:extLst>
              <a:ext uri="{FF2B5EF4-FFF2-40B4-BE49-F238E27FC236}">
                <a16:creationId xmlns:a16="http://schemas.microsoft.com/office/drawing/2014/main" xmlns="" id="{88B72CD7-E515-495F-BA94-39027FDEA556}"/>
              </a:ext>
            </a:extLst>
          </p:cNvPr>
          <p:cNvCxnSpPr>
            <a:cxnSpLocks/>
          </p:cNvCxnSpPr>
          <p:nvPr/>
        </p:nvCxnSpPr>
        <p:spPr>
          <a:xfrm flipH="1">
            <a:off x="1046924" y="914400"/>
            <a:ext cx="471777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Connettore diritto 24">
            <a:extLst>
              <a:ext uri="{FF2B5EF4-FFF2-40B4-BE49-F238E27FC236}">
                <a16:creationId xmlns:a16="http://schemas.microsoft.com/office/drawing/2014/main" xmlns="" id="{C643D77A-AB46-4014-9637-BBD150AA47EF}"/>
              </a:ext>
            </a:extLst>
          </p:cNvPr>
          <p:cNvCxnSpPr>
            <a:cxnSpLocks/>
          </p:cNvCxnSpPr>
          <p:nvPr/>
        </p:nvCxnSpPr>
        <p:spPr>
          <a:xfrm>
            <a:off x="1510747" y="369331"/>
            <a:ext cx="0" cy="5450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Connettore diritto 27">
            <a:extLst>
              <a:ext uri="{FF2B5EF4-FFF2-40B4-BE49-F238E27FC236}">
                <a16:creationId xmlns:a16="http://schemas.microsoft.com/office/drawing/2014/main" xmlns="" id="{D3C9913F-82AD-4A24-BD07-79DAB3B9C433}"/>
              </a:ext>
            </a:extLst>
          </p:cNvPr>
          <p:cNvCxnSpPr>
            <a:cxnSpLocks/>
          </p:cNvCxnSpPr>
          <p:nvPr/>
        </p:nvCxnSpPr>
        <p:spPr>
          <a:xfrm>
            <a:off x="2027583" y="369331"/>
            <a:ext cx="0" cy="5450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Connettore diritto 31">
            <a:extLst>
              <a:ext uri="{FF2B5EF4-FFF2-40B4-BE49-F238E27FC236}">
                <a16:creationId xmlns:a16="http://schemas.microsoft.com/office/drawing/2014/main" xmlns="" id="{989B3AA3-F4AF-4BF4-B3E1-78A9E32E886E}"/>
              </a:ext>
            </a:extLst>
          </p:cNvPr>
          <p:cNvCxnSpPr>
            <a:cxnSpLocks/>
          </p:cNvCxnSpPr>
          <p:nvPr/>
        </p:nvCxnSpPr>
        <p:spPr>
          <a:xfrm>
            <a:off x="2557670" y="369331"/>
            <a:ext cx="0" cy="5450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Connettore diritto 35">
            <a:extLst>
              <a:ext uri="{FF2B5EF4-FFF2-40B4-BE49-F238E27FC236}">
                <a16:creationId xmlns:a16="http://schemas.microsoft.com/office/drawing/2014/main" xmlns="" id="{7AE4B807-008D-48DA-9EC8-C186A3BDD035}"/>
              </a:ext>
            </a:extLst>
          </p:cNvPr>
          <p:cNvCxnSpPr/>
          <p:nvPr/>
        </p:nvCxnSpPr>
        <p:spPr>
          <a:xfrm>
            <a:off x="3087756" y="369331"/>
            <a:ext cx="0" cy="5300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Connettore diritto 37">
            <a:extLst>
              <a:ext uri="{FF2B5EF4-FFF2-40B4-BE49-F238E27FC236}">
                <a16:creationId xmlns:a16="http://schemas.microsoft.com/office/drawing/2014/main" xmlns="" id="{C0209429-FF93-4C7A-A412-135A39D219E5}"/>
              </a:ext>
            </a:extLst>
          </p:cNvPr>
          <p:cNvCxnSpPr/>
          <p:nvPr/>
        </p:nvCxnSpPr>
        <p:spPr>
          <a:xfrm>
            <a:off x="3631096" y="371061"/>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Connettore diritto 39">
            <a:extLst>
              <a:ext uri="{FF2B5EF4-FFF2-40B4-BE49-F238E27FC236}">
                <a16:creationId xmlns:a16="http://schemas.microsoft.com/office/drawing/2014/main" xmlns="" id="{89848735-8497-4C26-9574-BE5ABC4CBDA3}"/>
              </a:ext>
            </a:extLst>
          </p:cNvPr>
          <p:cNvCxnSpPr>
            <a:cxnSpLocks/>
          </p:cNvCxnSpPr>
          <p:nvPr/>
        </p:nvCxnSpPr>
        <p:spPr>
          <a:xfrm>
            <a:off x="4187687" y="369331"/>
            <a:ext cx="0" cy="5300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Connettore diritto 42">
            <a:extLst>
              <a:ext uri="{FF2B5EF4-FFF2-40B4-BE49-F238E27FC236}">
                <a16:creationId xmlns:a16="http://schemas.microsoft.com/office/drawing/2014/main" xmlns="" id="{B87F7EA5-8524-44E9-9AD0-8868F272E8AC}"/>
              </a:ext>
            </a:extLst>
          </p:cNvPr>
          <p:cNvCxnSpPr>
            <a:cxnSpLocks/>
          </p:cNvCxnSpPr>
          <p:nvPr/>
        </p:nvCxnSpPr>
        <p:spPr>
          <a:xfrm>
            <a:off x="4704522" y="369331"/>
            <a:ext cx="0" cy="5450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Connettore diritto 46">
            <a:extLst>
              <a:ext uri="{FF2B5EF4-FFF2-40B4-BE49-F238E27FC236}">
                <a16:creationId xmlns:a16="http://schemas.microsoft.com/office/drawing/2014/main" xmlns="" id="{4B1D3922-9C62-47DF-866B-F86FA6E023F0}"/>
              </a:ext>
            </a:extLst>
          </p:cNvPr>
          <p:cNvCxnSpPr/>
          <p:nvPr/>
        </p:nvCxnSpPr>
        <p:spPr>
          <a:xfrm>
            <a:off x="5234608" y="356079"/>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Connettore diritto 48">
            <a:extLst>
              <a:ext uri="{FF2B5EF4-FFF2-40B4-BE49-F238E27FC236}">
                <a16:creationId xmlns:a16="http://schemas.microsoft.com/office/drawing/2014/main" xmlns="" id="{A3D3251C-CF67-4786-98E6-6188E28EB09D}"/>
              </a:ext>
            </a:extLst>
          </p:cNvPr>
          <p:cNvCxnSpPr>
            <a:cxnSpLocks/>
          </p:cNvCxnSpPr>
          <p:nvPr/>
        </p:nvCxnSpPr>
        <p:spPr>
          <a:xfrm>
            <a:off x="5764696" y="369331"/>
            <a:ext cx="0" cy="5450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Connettore diritto 53">
            <a:extLst>
              <a:ext uri="{FF2B5EF4-FFF2-40B4-BE49-F238E27FC236}">
                <a16:creationId xmlns:a16="http://schemas.microsoft.com/office/drawing/2014/main" xmlns="" id="{CFC50C1A-42F1-4ACA-A5FB-B2807BA9D844}"/>
              </a:ext>
            </a:extLst>
          </p:cNvPr>
          <p:cNvCxnSpPr>
            <a:cxnSpLocks/>
          </p:cNvCxnSpPr>
          <p:nvPr/>
        </p:nvCxnSpPr>
        <p:spPr>
          <a:xfrm flipH="1">
            <a:off x="1046922" y="1338470"/>
            <a:ext cx="314076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7" name="Connettore diritto 56">
            <a:extLst>
              <a:ext uri="{FF2B5EF4-FFF2-40B4-BE49-F238E27FC236}">
                <a16:creationId xmlns:a16="http://schemas.microsoft.com/office/drawing/2014/main" xmlns="" id="{033EED05-A34E-4EC9-B533-3DEFD9468B6A}"/>
              </a:ext>
            </a:extLst>
          </p:cNvPr>
          <p:cNvCxnSpPr>
            <a:cxnSpLocks/>
          </p:cNvCxnSpPr>
          <p:nvPr/>
        </p:nvCxnSpPr>
        <p:spPr>
          <a:xfrm flipH="1">
            <a:off x="1046922" y="1881809"/>
            <a:ext cx="314076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Connettore diritto 58">
            <a:extLst>
              <a:ext uri="{FF2B5EF4-FFF2-40B4-BE49-F238E27FC236}">
                <a16:creationId xmlns:a16="http://schemas.microsoft.com/office/drawing/2014/main" xmlns="" id="{B9FE001E-5454-400B-8003-93FE3E0D51A1}"/>
              </a:ext>
            </a:extLst>
          </p:cNvPr>
          <p:cNvCxnSpPr>
            <a:cxnSpLocks/>
          </p:cNvCxnSpPr>
          <p:nvPr/>
        </p:nvCxnSpPr>
        <p:spPr>
          <a:xfrm>
            <a:off x="1510747" y="1338470"/>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2" name="Connettore diritto 61">
            <a:extLst>
              <a:ext uri="{FF2B5EF4-FFF2-40B4-BE49-F238E27FC236}">
                <a16:creationId xmlns:a16="http://schemas.microsoft.com/office/drawing/2014/main" xmlns="" id="{C4431C3C-8E0E-4FF2-B5B4-981FA6CFE555}"/>
              </a:ext>
            </a:extLst>
          </p:cNvPr>
          <p:cNvCxnSpPr>
            <a:cxnSpLocks/>
          </p:cNvCxnSpPr>
          <p:nvPr/>
        </p:nvCxnSpPr>
        <p:spPr>
          <a:xfrm>
            <a:off x="2027583" y="1338470"/>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6" name="Connettore diritto 65">
            <a:extLst>
              <a:ext uri="{FF2B5EF4-FFF2-40B4-BE49-F238E27FC236}">
                <a16:creationId xmlns:a16="http://schemas.microsoft.com/office/drawing/2014/main" xmlns="" id="{6D738A5E-1DC1-4F97-94C3-A449B5940A61}"/>
              </a:ext>
            </a:extLst>
          </p:cNvPr>
          <p:cNvCxnSpPr>
            <a:cxnSpLocks/>
          </p:cNvCxnSpPr>
          <p:nvPr/>
        </p:nvCxnSpPr>
        <p:spPr>
          <a:xfrm>
            <a:off x="2544418" y="1338470"/>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0" name="Connettore diritto 69">
            <a:extLst>
              <a:ext uri="{FF2B5EF4-FFF2-40B4-BE49-F238E27FC236}">
                <a16:creationId xmlns:a16="http://schemas.microsoft.com/office/drawing/2014/main" xmlns="" id="{30FC08A2-F938-498C-B46C-27E50F6B1A78}"/>
              </a:ext>
            </a:extLst>
          </p:cNvPr>
          <p:cNvCxnSpPr/>
          <p:nvPr/>
        </p:nvCxnSpPr>
        <p:spPr>
          <a:xfrm>
            <a:off x="3114260" y="1338470"/>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2" name="Connettore diritto 71">
            <a:extLst>
              <a:ext uri="{FF2B5EF4-FFF2-40B4-BE49-F238E27FC236}">
                <a16:creationId xmlns:a16="http://schemas.microsoft.com/office/drawing/2014/main" xmlns="" id="{C77144EC-E372-407B-96B5-7C7E60D6D679}"/>
              </a:ext>
            </a:extLst>
          </p:cNvPr>
          <p:cNvCxnSpPr>
            <a:cxnSpLocks/>
          </p:cNvCxnSpPr>
          <p:nvPr/>
        </p:nvCxnSpPr>
        <p:spPr>
          <a:xfrm>
            <a:off x="3631096" y="1338470"/>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5" name="Connettore diritto 74">
            <a:extLst>
              <a:ext uri="{FF2B5EF4-FFF2-40B4-BE49-F238E27FC236}">
                <a16:creationId xmlns:a16="http://schemas.microsoft.com/office/drawing/2014/main" xmlns="" id="{62A1C95C-6805-40BA-A0E5-63AB34B619BA}"/>
              </a:ext>
            </a:extLst>
          </p:cNvPr>
          <p:cNvCxnSpPr/>
          <p:nvPr/>
        </p:nvCxnSpPr>
        <p:spPr>
          <a:xfrm>
            <a:off x="4187687" y="1338470"/>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9" name="Connettore diritto 78">
            <a:extLst>
              <a:ext uri="{FF2B5EF4-FFF2-40B4-BE49-F238E27FC236}">
                <a16:creationId xmlns:a16="http://schemas.microsoft.com/office/drawing/2014/main" xmlns="" id="{3F106185-9EAB-4A50-8BCB-B7E860B0FF89}"/>
              </a:ext>
            </a:extLst>
          </p:cNvPr>
          <p:cNvCxnSpPr>
            <a:cxnSpLocks/>
          </p:cNvCxnSpPr>
          <p:nvPr/>
        </p:nvCxnSpPr>
        <p:spPr>
          <a:xfrm flipH="1">
            <a:off x="1046922" y="2305878"/>
            <a:ext cx="258417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Connettore diritto 80">
            <a:extLst>
              <a:ext uri="{FF2B5EF4-FFF2-40B4-BE49-F238E27FC236}">
                <a16:creationId xmlns:a16="http://schemas.microsoft.com/office/drawing/2014/main" xmlns="" id="{6E34D394-4C16-467E-AB91-0C74B2460767}"/>
              </a:ext>
            </a:extLst>
          </p:cNvPr>
          <p:cNvCxnSpPr>
            <a:cxnSpLocks/>
          </p:cNvCxnSpPr>
          <p:nvPr/>
        </p:nvCxnSpPr>
        <p:spPr>
          <a:xfrm flipH="1">
            <a:off x="1046922" y="2849217"/>
            <a:ext cx="258417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Connettore diritto 82">
            <a:extLst>
              <a:ext uri="{FF2B5EF4-FFF2-40B4-BE49-F238E27FC236}">
                <a16:creationId xmlns:a16="http://schemas.microsoft.com/office/drawing/2014/main" xmlns="" id="{D6799D2D-8DCE-4993-8B57-EC8325F2D7A9}"/>
              </a:ext>
            </a:extLst>
          </p:cNvPr>
          <p:cNvCxnSpPr/>
          <p:nvPr/>
        </p:nvCxnSpPr>
        <p:spPr>
          <a:xfrm>
            <a:off x="1510747" y="2305878"/>
            <a:ext cx="0" cy="5565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5" name="Connettore diritto 84">
            <a:extLst>
              <a:ext uri="{FF2B5EF4-FFF2-40B4-BE49-F238E27FC236}">
                <a16:creationId xmlns:a16="http://schemas.microsoft.com/office/drawing/2014/main" xmlns="" id="{B287A566-EA42-4DDF-A9DE-1D3D5C0CC552}"/>
              </a:ext>
            </a:extLst>
          </p:cNvPr>
          <p:cNvCxnSpPr>
            <a:cxnSpLocks/>
          </p:cNvCxnSpPr>
          <p:nvPr/>
        </p:nvCxnSpPr>
        <p:spPr>
          <a:xfrm>
            <a:off x="2054087" y="2305878"/>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8" name="Connettore diritto 87">
            <a:extLst>
              <a:ext uri="{FF2B5EF4-FFF2-40B4-BE49-F238E27FC236}">
                <a16:creationId xmlns:a16="http://schemas.microsoft.com/office/drawing/2014/main" xmlns="" id="{9995CD45-8755-4790-80E9-3785A7EDF0DF}"/>
              </a:ext>
            </a:extLst>
          </p:cNvPr>
          <p:cNvCxnSpPr>
            <a:cxnSpLocks/>
          </p:cNvCxnSpPr>
          <p:nvPr/>
        </p:nvCxnSpPr>
        <p:spPr>
          <a:xfrm>
            <a:off x="2557670" y="2305878"/>
            <a:ext cx="0" cy="5565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1" name="Connettore diritto 90">
            <a:extLst>
              <a:ext uri="{FF2B5EF4-FFF2-40B4-BE49-F238E27FC236}">
                <a16:creationId xmlns:a16="http://schemas.microsoft.com/office/drawing/2014/main" xmlns="" id="{CD492058-0238-4957-8665-9917DB805263}"/>
              </a:ext>
            </a:extLst>
          </p:cNvPr>
          <p:cNvCxnSpPr>
            <a:cxnSpLocks/>
          </p:cNvCxnSpPr>
          <p:nvPr/>
        </p:nvCxnSpPr>
        <p:spPr>
          <a:xfrm>
            <a:off x="3114260" y="2305878"/>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4" name="Connettore diritto 93">
            <a:extLst>
              <a:ext uri="{FF2B5EF4-FFF2-40B4-BE49-F238E27FC236}">
                <a16:creationId xmlns:a16="http://schemas.microsoft.com/office/drawing/2014/main" xmlns="" id="{83B8D3F8-BEAE-4670-A735-B8A1E3FBDCA5}"/>
              </a:ext>
            </a:extLst>
          </p:cNvPr>
          <p:cNvCxnSpPr>
            <a:cxnSpLocks/>
          </p:cNvCxnSpPr>
          <p:nvPr/>
        </p:nvCxnSpPr>
        <p:spPr>
          <a:xfrm>
            <a:off x="3631096" y="2305878"/>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9" name="Connettore diritto 98">
            <a:extLst>
              <a:ext uri="{FF2B5EF4-FFF2-40B4-BE49-F238E27FC236}">
                <a16:creationId xmlns:a16="http://schemas.microsoft.com/office/drawing/2014/main" xmlns="" id="{B9C12B4C-790E-4F95-B744-677867A58E2E}"/>
              </a:ext>
            </a:extLst>
          </p:cNvPr>
          <p:cNvCxnSpPr>
            <a:cxnSpLocks/>
          </p:cNvCxnSpPr>
          <p:nvPr/>
        </p:nvCxnSpPr>
        <p:spPr>
          <a:xfrm flipH="1">
            <a:off x="1046923" y="3299791"/>
            <a:ext cx="261067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Connettore diritto 100">
            <a:extLst>
              <a:ext uri="{FF2B5EF4-FFF2-40B4-BE49-F238E27FC236}">
                <a16:creationId xmlns:a16="http://schemas.microsoft.com/office/drawing/2014/main" xmlns="" id="{9459CF17-D554-414F-8A7F-202CFEB60216}"/>
              </a:ext>
            </a:extLst>
          </p:cNvPr>
          <p:cNvCxnSpPr>
            <a:cxnSpLocks/>
          </p:cNvCxnSpPr>
          <p:nvPr/>
        </p:nvCxnSpPr>
        <p:spPr>
          <a:xfrm flipH="1">
            <a:off x="1046923" y="3909391"/>
            <a:ext cx="258417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3" name="Connettore diritto 102">
            <a:extLst>
              <a:ext uri="{FF2B5EF4-FFF2-40B4-BE49-F238E27FC236}">
                <a16:creationId xmlns:a16="http://schemas.microsoft.com/office/drawing/2014/main" xmlns="" id="{F23F95AE-46DE-4D8D-AD84-1613DDF1940E}"/>
              </a:ext>
            </a:extLst>
          </p:cNvPr>
          <p:cNvCxnSpPr>
            <a:cxnSpLocks/>
          </p:cNvCxnSpPr>
          <p:nvPr/>
        </p:nvCxnSpPr>
        <p:spPr>
          <a:xfrm>
            <a:off x="1510747" y="3299791"/>
            <a:ext cx="0" cy="609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6" name="Connettore diritto 105">
            <a:extLst>
              <a:ext uri="{FF2B5EF4-FFF2-40B4-BE49-F238E27FC236}">
                <a16:creationId xmlns:a16="http://schemas.microsoft.com/office/drawing/2014/main" xmlns="" id="{B2043AD5-AC56-4D6E-B568-832D6077D8B7}"/>
              </a:ext>
            </a:extLst>
          </p:cNvPr>
          <p:cNvCxnSpPr>
            <a:cxnSpLocks/>
          </p:cNvCxnSpPr>
          <p:nvPr/>
        </p:nvCxnSpPr>
        <p:spPr>
          <a:xfrm>
            <a:off x="2054087" y="3299791"/>
            <a:ext cx="0" cy="609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9" name="Connettore diritto 108">
            <a:extLst>
              <a:ext uri="{FF2B5EF4-FFF2-40B4-BE49-F238E27FC236}">
                <a16:creationId xmlns:a16="http://schemas.microsoft.com/office/drawing/2014/main" xmlns="" id="{2078D13E-7FDE-42AF-A711-235B2671666B}"/>
              </a:ext>
            </a:extLst>
          </p:cNvPr>
          <p:cNvCxnSpPr>
            <a:cxnSpLocks/>
          </p:cNvCxnSpPr>
          <p:nvPr/>
        </p:nvCxnSpPr>
        <p:spPr>
          <a:xfrm>
            <a:off x="2570923" y="3299791"/>
            <a:ext cx="0" cy="609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2" name="Connettore diritto 111">
            <a:extLst>
              <a:ext uri="{FF2B5EF4-FFF2-40B4-BE49-F238E27FC236}">
                <a16:creationId xmlns:a16="http://schemas.microsoft.com/office/drawing/2014/main" xmlns="" id="{972F7688-FE98-49E2-9580-1283B9C7F7A8}"/>
              </a:ext>
            </a:extLst>
          </p:cNvPr>
          <p:cNvCxnSpPr>
            <a:cxnSpLocks/>
          </p:cNvCxnSpPr>
          <p:nvPr/>
        </p:nvCxnSpPr>
        <p:spPr>
          <a:xfrm>
            <a:off x="3114260" y="3299791"/>
            <a:ext cx="0" cy="609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6" name="Connettore diritto 115">
            <a:extLst>
              <a:ext uri="{FF2B5EF4-FFF2-40B4-BE49-F238E27FC236}">
                <a16:creationId xmlns:a16="http://schemas.microsoft.com/office/drawing/2014/main" xmlns="" id="{6105F6C3-3504-4E73-8C72-4C6FDA157D56}"/>
              </a:ext>
            </a:extLst>
          </p:cNvPr>
          <p:cNvCxnSpPr>
            <a:cxnSpLocks/>
          </p:cNvCxnSpPr>
          <p:nvPr/>
        </p:nvCxnSpPr>
        <p:spPr>
          <a:xfrm>
            <a:off x="3657601" y="3299791"/>
            <a:ext cx="0" cy="609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1" name="Connettore diritto 120">
            <a:extLst>
              <a:ext uri="{FF2B5EF4-FFF2-40B4-BE49-F238E27FC236}">
                <a16:creationId xmlns:a16="http://schemas.microsoft.com/office/drawing/2014/main" xmlns="" id="{39FFA5AA-CCA1-4853-A0C9-2F31B135EBB0}"/>
              </a:ext>
            </a:extLst>
          </p:cNvPr>
          <p:cNvCxnSpPr>
            <a:cxnSpLocks/>
          </p:cNvCxnSpPr>
          <p:nvPr/>
        </p:nvCxnSpPr>
        <p:spPr>
          <a:xfrm flipH="1">
            <a:off x="1046922" y="4359965"/>
            <a:ext cx="418768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3" name="Connettore diritto 122">
            <a:extLst>
              <a:ext uri="{FF2B5EF4-FFF2-40B4-BE49-F238E27FC236}">
                <a16:creationId xmlns:a16="http://schemas.microsoft.com/office/drawing/2014/main" xmlns="" id="{3F3DB2F5-C770-4313-A4BA-57D5A50C56A6}"/>
              </a:ext>
            </a:extLst>
          </p:cNvPr>
          <p:cNvCxnSpPr>
            <a:cxnSpLocks/>
          </p:cNvCxnSpPr>
          <p:nvPr/>
        </p:nvCxnSpPr>
        <p:spPr>
          <a:xfrm flipH="1">
            <a:off x="1046922" y="4903304"/>
            <a:ext cx="418768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5" name="Connettore diritto 124">
            <a:extLst>
              <a:ext uri="{FF2B5EF4-FFF2-40B4-BE49-F238E27FC236}">
                <a16:creationId xmlns:a16="http://schemas.microsoft.com/office/drawing/2014/main" xmlns="" id="{A2BAE294-D82E-448A-B3B6-FF6D53C8528F}"/>
              </a:ext>
            </a:extLst>
          </p:cNvPr>
          <p:cNvCxnSpPr>
            <a:cxnSpLocks/>
          </p:cNvCxnSpPr>
          <p:nvPr/>
        </p:nvCxnSpPr>
        <p:spPr>
          <a:xfrm>
            <a:off x="1510747" y="4359965"/>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8" name="Connettore diritto 127">
            <a:extLst>
              <a:ext uri="{FF2B5EF4-FFF2-40B4-BE49-F238E27FC236}">
                <a16:creationId xmlns:a16="http://schemas.microsoft.com/office/drawing/2014/main" xmlns="" id="{6AD75BDF-5026-4109-90CA-BB05651F60E5}"/>
              </a:ext>
            </a:extLst>
          </p:cNvPr>
          <p:cNvCxnSpPr/>
          <p:nvPr/>
        </p:nvCxnSpPr>
        <p:spPr>
          <a:xfrm>
            <a:off x="2054087" y="4359965"/>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0" name="Connettore diritto 129">
            <a:extLst>
              <a:ext uri="{FF2B5EF4-FFF2-40B4-BE49-F238E27FC236}">
                <a16:creationId xmlns:a16="http://schemas.microsoft.com/office/drawing/2014/main" xmlns="" id="{526BD9EB-618B-4EC9-859F-9CBE45F6EFFB}"/>
              </a:ext>
            </a:extLst>
          </p:cNvPr>
          <p:cNvCxnSpPr>
            <a:cxnSpLocks/>
          </p:cNvCxnSpPr>
          <p:nvPr/>
        </p:nvCxnSpPr>
        <p:spPr>
          <a:xfrm>
            <a:off x="2570923" y="4359965"/>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3" name="Connettore diritto 132">
            <a:extLst>
              <a:ext uri="{FF2B5EF4-FFF2-40B4-BE49-F238E27FC236}">
                <a16:creationId xmlns:a16="http://schemas.microsoft.com/office/drawing/2014/main" xmlns="" id="{45FBA156-E9FB-4252-8083-BDAF64172686}"/>
              </a:ext>
            </a:extLst>
          </p:cNvPr>
          <p:cNvCxnSpPr>
            <a:cxnSpLocks/>
          </p:cNvCxnSpPr>
          <p:nvPr/>
        </p:nvCxnSpPr>
        <p:spPr>
          <a:xfrm>
            <a:off x="3127512" y="4359965"/>
            <a:ext cx="0" cy="5433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5" name="Connettore diritto 134">
            <a:extLst>
              <a:ext uri="{FF2B5EF4-FFF2-40B4-BE49-F238E27FC236}">
                <a16:creationId xmlns:a16="http://schemas.microsoft.com/office/drawing/2014/main" xmlns="" id="{CEFBC6CD-FE38-480D-8C77-BAFE406A2268}"/>
              </a:ext>
            </a:extLst>
          </p:cNvPr>
          <p:cNvCxnSpPr/>
          <p:nvPr/>
        </p:nvCxnSpPr>
        <p:spPr>
          <a:xfrm>
            <a:off x="3657601" y="4359965"/>
            <a:ext cx="0" cy="5565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7" name="Connettore diritto 136">
            <a:extLst>
              <a:ext uri="{FF2B5EF4-FFF2-40B4-BE49-F238E27FC236}">
                <a16:creationId xmlns:a16="http://schemas.microsoft.com/office/drawing/2014/main" xmlns="" id="{D87A9C22-A8B2-4A26-BEFC-7510CCD919B0}"/>
              </a:ext>
            </a:extLst>
          </p:cNvPr>
          <p:cNvCxnSpPr>
            <a:cxnSpLocks/>
          </p:cNvCxnSpPr>
          <p:nvPr/>
        </p:nvCxnSpPr>
        <p:spPr>
          <a:xfrm>
            <a:off x="4187687" y="4346712"/>
            <a:ext cx="0" cy="55659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1" name="Connettore diritto 140">
            <a:extLst>
              <a:ext uri="{FF2B5EF4-FFF2-40B4-BE49-F238E27FC236}">
                <a16:creationId xmlns:a16="http://schemas.microsoft.com/office/drawing/2014/main" xmlns="" id="{E8F8D911-7F85-41A5-B08C-155BD59E9C76}"/>
              </a:ext>
            </a:extLst>
          </p:cNvPr>
          <p:cNvCxnSpPr>
            <a:cxnSpLocks/>
          </p:cNvCxnSpPr>
          <p:nvPr/>
        </p:nvCxnSpPr>
        <p:spPr>
          <a:xfrm>
            <a:off x="4704522" y="4359965"/>
            <a:ext cx="0" cy="55659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4" name="Connettore diritto 143">
            <a:extLst>
              <a:ext uri="{FF2B5EF4-FFF2-40B4-BE49-F238E27FC236}">
                <a16:creationId xmlns:a16="http://schemas.microsoft.com/office/drawing/2014/main" xmlns="" id="{DA774543-6CE1-4E03-8695-61EC370C086F}"/>
              </a:ext>
            </a:extLst>
          </p:cNvPr>
          <p:cNvCxnSpPr>
            <a:cxnSpLocks/>
          </p:cNvCxnSpPr>
          <p:nvPr/>
        </p:nvCxnSpPr>
        <p:spPr>
          <a:xfrm>
            <a:off x="5234608" y="4345847"/>
            <a:ext cx="0" cy="55745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1" name="Connettore diritto 150">
            <a:extLst>
              <a:ext uri="{FF2B5EF4-FFF2-40B4-BE49-F238E27FC236}">
                <a16:creationId xmlns:a16="http://schemas.microsoft.com/office/drawing/2014/main" xmlns="" id="{63BFF078-9BCB-4BEA-B430-815C078A016A}"/>
              </a:ext>
            </a:extLst>
          </p:cNvPr>
          <p:cNvCxnSpPr>
            <a:cxnSpLocks/>
          </p:cNvCxnSpPr>
          <p:nvPr/>
        </p:nvCxnSpPr>
        <p:spPr>
          <a:xfrm>
            <a:off x="689113" y="356079"/>
            <a:ext cx="0" cy="4779137"/>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xmlns="" id="{F28BC05F-54D3-4101-B19E-AC78AD3074A6}"/>
              </a:ext>
            </a:extLst>
          </p:cNvPr>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8534400" y="1235573"/>
            <a:ext cx="2835936" cy="3020147"/>
          </a:xfrm>
          <a:prstGeom prst="rect">
            <a:avLst/>
          </a:prstGeom>
        </p:spPr>
      </p:pic>
    </p:spTree>
    <p:extLst>
      <p:ext uri="{BB962C8B-B14F-4D97-AF65-F5344CB8AC3E}">
        <p14:creationId xmlns:p14="http://schemas.microsoft.com/office/powerpoint/2010/main" xmlns="" val="513610903"/>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1D842FE-ABF3-4E03-9F3A-21D34A75D176}"/>
              </a:ext>
            </a:extLst>
          </p:cNvPr>
          <p:cNvSpPr>
            <a:spLocks noGrp="1"/>
          </p:cNvSpPr>
          <p:nvPr>
            <p:ph type="title"/>
          </p:nvPr>
        </p:nvSpPr>
        <p:spPr>
          <a:xfrm>
            <a:off x="109183" y="0"/>
            <a:ext cx="11928142" cy="436727"/>
          </a:xfrm>
        </p:spPr>
        <p:txBody>
          <a:bodyPr>
            <a:norm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latin typeface="Arial Black" panose="020B0A04020102020204" pitchFamily="34" charset="0"/>
            </a:endParaRPr>
          </a:p>
        </p:txBody>
      </p:sp>
      <p:sp>
        <p:nvSpPr>
          <p:cNvPr id="6" name="Segnaposto contenuto 5">
            <a:extLst>
              <a:ext uri="{FF2B5EF4-FFF2-40B4-BE49-F238E27FC236}">
                <a16:creationId xmlns:a16="http://schemas.microsoft.com/office/drawing/2014/main" xmlns="" id="{C7EA0D25-B378-496C-AA18-2F1B523A6E1C}"/>
              </a:ext>
            </a:extLst>
          </p:cNvPr>
          <p:cNvSpPr>
            <a:spLocks noGrp="1"/>
          </p:cNvSpPr>
          <p:nvPr>
            <p:ph idx="1"/>
          </p:nvPr>
        </p:nvSpPr>
        <p:spPr>
          <a:xfrm>
            <a:off x="109183" y="543339"/>
            <a:ext cx="11928141" cy="6096000"/>
          </a:xfrm>
        </p:spPr>
        <p:txBody>
          <a:bodyPr>
            <a:normAutofit/>
          </a:bodyPr>
          <a:lstStyle/>
          <a:p>
            <a:pPr marL="0" indent="0">
              <a:buNone/>
            </a:pPr>
            <a:r>
              <a:rPr lang="it-IT" sz="2400" dirty="0">
                <a:solidFill>
                  <a:srgbClr val="002060"/>
                </a:solidFill>
              </a:rPr>
              <a:t>Dalla fine del Quattrocento a tutto il Cinquecento l’Italia fu protagonista di una «rinascita», che portò al rifiorire delle arti, delle lettere e della filosofia. Gli intellettuali e gli artisti si cimentarono nell’imitazione del passato, diffondendo così un nuovo culto di bellezza.  Per quanto riguarda la letteratura si giunse alla conclusione che il modello da seguire per la poesia fosse Petrarca , e che l’esempio da seguire per la prosa fosse Boccaccio con il Decameron. </a:t>
            </a:r>
          </a:p>
        </p:txBody>
      </p:sp>
      <p:pic>
        <p:nvPicPr>
          <p:cNvPr id="5" name="F974B02A">
            <a:hlinkClick r:id="" action="ppaction://media"/>
            <a:extLst>
              <a:ext uri="{FF2B5EF4-FFF2-40B4-BE49-F238E27FC236}">
                <a16:creationId xmlns:a16="http://schemas.microsoft.com/office/drawing/2014/main" xmlns="" id="{D3CDE69B-BABB-4A59-870E-AA937DD85669}"/>
              </a:ext>
            </a:extLst>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154677" y="2421835"/>
            <a:ext cx="1007166" cy="1007166"/>
          </a:xfrm>
          <a:prstGeom prst="rect">
            <a:avLst/>
          </a:prstGeom>
        </p:spPr>
      </p:pic>
      <p:pic>
        <p:nvPicPr>
          <p:cNvPr id="9" name="Immagine 8">
            <a:extLst>
              <a:ext uri="{FF2B5EF4-FFF2-40B4-BE49-F238E27FC236}">
                <a16:creationId xmlns:a16="http://schemas.microsoft.com/office/drawing/2014/main" xmlns="" id="{24887818-E051-4E0C-8680-512F02AECA8D}"/>
              </a:ext>
            </a:extLst>
          </p:cNvPr>
          <p:cNvPicPr>
            <a:picLocks noChangeAspect="1"/>
          </p:cNvPicPr>
          <p:nvPr/>
        </p:nvPicPr>
        <p:blipFill>
          <a:blip r:embed="rId7"/>
          <a:stretch>
            <a:fillRect/>
          </a:stretch>
        </p:blipFill>
        <p:spPr>
          <a:xfrm>
            <a:off x="2464556" y="2421835"/>
            <a:ext cx="7262887" cy="3642899"/>
          </a:xfrm>
          <a:prstGeom prst="rect">
            <a:avLst/>
          </a:prstGeom>
        </p:spPr>
      </p:pic>
    </p:spTree>
    <p:extLst>
      <p:ext uri="{BB962C8B-B14F-4D97-AF65-F5344CB8AC3E}">
        <p14:creationId xmlns:p14="http://schemas.microsoft.com/office/powerpoint/2010/main" xmlns="" val="3621469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2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ADAE654-2AE2-4698-89A6-E1B84C39712F}"/>
              </a:ext>
            </a:extLst>
          </p:cNvPr>
          <p:cNvSpPr>
            <a:spLocks noGrp="1"/>
          </p:cNvSpPr>
          <p:nvPr>
            <p:ph type="title"/>
          </p:nvPr>
        </p:nvSpPr>
        <p:spPr>
          <a:xfrm>
            <a:off x="172278" y="92765"/>
            <a:ext cx="11675165" cy="357809"/>
          </a:xfrm>
        </p:spPr>
        <p:txBody>
          <a:bodyPr>
            <a:no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F9547F47-F4A6-4D15-8462-4B085820A134}"/>
              </a:ext>
            </a:extLst>
          </p:cNvPr>
          <p:cNvSpPr>
            <a:spLocks noGrp="1"/>
          </p:cNvSpPr>
          <p:nvPr>
            <p:ph idx="1"/>
          </p:nvPr>
        </p:nvSpPr>
        <p:spPr>
          <a:xfrm>
            <a:off x="265043" y="596348"/>
            <a:ext cx="11582399" cy="6016487"/>
          </a:xfrm>
        </p:spPr>
        <p:txBody>
          <a:bodyPr>
            <a:normAutofit/>
          </a:bodyPr>
          <a:lstStyle/>
          <a:p>
            <a:pPr marL="0" indent="0">
              <a:buNone/>
            </a:pPr>
            <a:r>
              <a:rPr lang="it-IT" sz="2400" dirty="0">
                <a:solidFill>
                  <a:srgbClr val="002060"/>
                </a:solidFill>
              </a:rPr>
              <a:t>Si tratta di una nuova cultura, diffusasi dalla fine del Quattrocento, che pone l’uomo al centro del mondo. Si diffonde l’idea che l’uomo è protagonista di un epoca di rinnovamento. Si dà maggiore valore alle capacità umane, grazie alle quali l’essere umano può fronteggiare il proprio destino.</a:t>
            </a:r>
          </a:p>
        </p:txBody>
      </p:sp>
      <p:pic>
        <p:nvPicPr>
          <p:cNvPr id="6" name="DB5D1BDB">
            <a:hlinkClick r:id="" action="ppaction://media"/>
            <a:extLst>
              <a:ext uri="{FF2B5EF4-FFF2-40B4-BE49-F238E27FC236}">
                <a16:creationId xmlns:a16="http://schemas.microsoft.com/office/drawing/2014/main" xmlns="" id="{D066722D-CC2E-4C30-86DA-46E1934CF781}"/>
              </a:ext>
            </a:extLst>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344558" y="2236303"/>
            <a:ext cx="877957" cy="877957"/>
          </a:xfrm>
          <a:prstGeom prst="rect">
            <a:avLst/>
          </a:prstGeom>
        </p:spPr>
      </p:pic>
      <p:pic>
        <p:nvPicPr>
          <p:cNvPr id="7" name="Immagine 6">
            <a:extLst>
              <a:ext uri="{FF2B5EF4-FFF2-40B4-BE49-F238E27FC236}">
                <a16:creationId xmlns:a16="http://schemas.microsoft.com/office/drawing/2014/main" xmlns="" id="{FE289D7B-7DE6-490A-9EBC-17B07EC1B5BE}"/>
              </a:ext>
            </a:extLst>
          </p:cNvPr>
          <p:cNvPicPr>
            <a:picLocks noChangeAspect="1"/>
          </p:cNvPicPr>
          <p:nvPr/>
        </p:nvPicPr>
        <p:blipFill>
          <a:blip r:embed="rId7"/>
          <a:stretch>
            <a:fillRect/>
          </a:stretch>
        </p:blipFill>
        <p:spPr>
          <a:xfrm>
            <a:off x="3525077" y="1603720"/>
            <a:ext cx="4969565" cy="5009115"/>
          </a:xfrm>
          <a:prstGeom prst="rect">
            <a:avLst/>
          </a:prstGeom>
        </p:spPr>
      </p:pic>
    </p:spTree>
    <p:extLst>
      <p:ext uri="{BB962C8B-B14F-4D97-AF65-F5344CB8AC3E}">
        <p14:creationId xmlns:p14="http://schemas.microsoft.com/office/powerpoint/2010/main" xmlns="" val="138225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8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98485">
                <p:cTn id="7" fill="hold" display="0">
                  <p:stCondLst>
                    <p:cond delay="indefinite"/>
                  </p:stCondLst>
                  <p:endCondLst>
                    <p:cond evt="onStopAudio" delay="0">
                      <p:tgtEl>
                        <p:sldTgt/>
                      </p:tgtEl>
                    </p:cond>
                  </p:end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C0A407D-ABB2-4CF6-83AC-A34E340C721E}"/>
              </a:ext>
            </a:extLst>
          </p:cNvPr>
          <p:cNvSpPr>
            <a:spLocks noGrp="1"/>
          </p:cNvSpPr>
          <p:nvPr>
            <p:ph type="title"/>
          </p:nvPr>
        </p:nvSpPr>
        <p:spPr>
          <a:xfrm rot="10800000" flipV="1">
            <a:off x="132522" y="132521"/>
            <a:ext cx="11847443" cy="437321"/>
          </a:xfrm>
        </p:spPr>
        <p:txBody>
          <a:bodyPr>
            <a:no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B38E2941-7494-4A31-98B5-5106EB8D5037}"/>
              </a:ext>
            </a:extLst>
          </p:cNvPr>
          <p:cNvSpPr>
            <a:spLocks noGrp="1"/>
          </p:cNvSpPr>
          <p:nvPr>
            <p:ph idx="1"/>
          </p:nvPr>
        </p:nvSpPr>
        <p:spPr>
          <a:xfrm>
            <a:off x="265043" y="742122"/>
            <a:ext cx="11608905" cy="5830956"/>
          </a:xfrm>
        </p:spPr>
        <p:txBody>
          <a:bodyPr>
            <a:normAutofit/>
          </a:bodyPr>
          <a:lstStyle/>
          <a:p>
            <a:pPr marL="0" indent="0">
              <a:buNone/>
            </a:pPr>
            <a:r>
              <a:rPr lang="it-IT" sz="2400" dirty="0">
                <a:solidFill>
                  <a:srgbClr val="002060"/>
                </a:solidFill>
              </a:rPr>
              <a:t>Questa città viene considerata la capitale del Rinascimento, durante il quale raggiunse il suo massimo splendore. La sua corte accolse moltissimi intellettuali e artisti. Proprio per questo è conosciuta a livello mondiale per il suo patrimonio artistico e architettonico</a:t>
            </a:r>
          </a:p>
        </p:txBody>
      </p:sp>
      <p:pic>
        <p:nvPicPr>
          <p:cNvPr id="4" name="Immagine 3">
            <a:extLst>
              <a:ext uri="{FF2B5EF4-FFF2-40B4-BE49-F238E27FC236}">
                <a16:creationId xmlns:a16="http://schemas.microsoft.com/office/drawing/2014/main" xmlns="" id="{6805C394-7304-4EB4-8745-6089AF1E4151}"/>
              </a:ext>
            </a:extLst>
          </p:cNvPr>
          <p:cNvPicPr>
            <a:picLocks noChangeAspect="1"/>
          </p:cNvPicPr>
          <p:nvPr/>
        </p:nvPicPr>
        <p:blipFill>
          <a:blip r:embed="rId5"/>
          <a:stretch>
            <a:fillRect/>
          </a:stretch>
        </p:blipFill>
        <p:spPr>
          <a:xfrm>
            <a:off x="2624374" y="2264464"/>
            <a:ext cx="6943252" cy="3851414"/>
          </a:xfrm>
          <a:prstGeom prst="rect">
            <a:avLst/>
          </a:prstGeom>
        </p:spPr>
      </p:pic>
      <p:pic>
        <p:nvPicPr>
          <p:cNvPr id="5" name="E0C872E">
            <a:hlinkClick r:id="" action="ppaction://media"/>
            <a:extLst>
              <a:ext uri="{FF2B5EF4-FFF2-40B4-BE49-F238E27FC236}">
                <a16:creationId xmlns:a16="http://schemas.microsoft.com/office/drawing/2014/main" xmlns="" id="{0EC43E9D-1117-48C8-B955-0EBD55990B46}"/>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318052" y="2090531"/>
            <a:ext cx="874644" cy="874644"/>
          </a:xfrm>
          <a:prstGeom prst="rect">
            <a:avLst/>
          </a:prstGeom>
        </p:spPr>
      </p:pic>
    </p:spTree>
    <p:extLst>
      <p:ext uri="{BB962C8B-B14F-4D97-AF65-F5344CB8AC3E}">
        <p14:creationId xmlns:p14="http://schemas.microsoft.com/office/powerpoint/2010/main" xmlns="" val="439260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9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826119C-54A5-48E5-8E9A-B66AAC69F492}"/>
              </a:ext>
            </a:extLst>
          </p:cNvPr>
          <p:cNvSpPr>
            <a:spLocks noGrp="1"/>
          </p:cNvSpPr>
          <p:nvPr>
            <p:ph type="title"/>
          </p:nvPr>
        </p:nvSpPr>
        <p:spPr>
          <a:xfrm>
            <a:off x="159027" y="132523"/>
            <a:ext cx="11847444" cy="397564"/>
          </a:xfrm>
        </p:spPr>
        <p:txBody>
          <a:bodyPr>
            <a:normAutofit/>
          </a:bodyPr>
          <a:lstStyle/>
          <a:p>
            <a:r>
              <a:rPr lang="it-IT" sz="1600" dirty="0">
                <a:solidFill>
                  <a:srgbClr val="002060"/>
                </a:solidFill>
                <a:latin typeface="Arial Black" panose="020B0A04020102020204" pitchFamily="34" charset="0"/>
                <a:hlinkClick r:id="rId4" action="ppaction://hlinksldjump"/>
              </a:rPr>
              <a:t>Torna indietro</a:t>
            </a:r>
            <a:endParaRPr lang="it-IT" sz="1600" dirty="0">
              <a:solidFill>
                <a:srgbClr val="002060"/>
              </a:solidFill>
              <a:latin typeface="Arial Black" panose="020B0A04020102020204" pitchFamily="34" charset="0"/>
            </a:endParaRPr>
          </a:p>
        </p:txBody>
      </p:sp>
      <p:sp>
        <p:nvSpPr>
          <p:cNvPr id="3" name="Segnaposto contenuto 2">
            <a:extLst>
              <a:ext uri="{FF2B5EF4-FFF2-40B4-BE49-F238E27FC236}">
                <a16:creationId xmlns:a16="http://schemas.microsoft.com/office/drawing/2014/main" xmlns="" id="{B85B4371-02A4-4657-9400-93AAC0EB1B64}"/>
              </a:ext>
            </a:extLst>
          </p:cNvPr>
          <p:cNvSpPr>
            <a:spLocks noGrp="1"/>
          </p:cNvSpPr>
          <p:nvPr>
            <p:ph idx="1"/>
          </p:nvPr>
        </p:nvSpPr>
        <p:spPr>
          <a:xfrm>
            <a:off x="159027" y="795130"/>
            <a:ext cx="11847444" cy="5791200"/>
          </a:xfrm>
        </p:spPr>
        <p:txBody>
          <a:bodyPr>
            <a:normAutofit/>
          </a:bodyPr>
          <a:lstStyle/>
          <a:p>
            <a:pPr marL="0" indent="0">
              <a:buNone/>
            </a:pPr>
            <a:r>
              <a:rPr lang="it-IT" sz="2400" dirty="0">
                <a:solidFill>
                  <a:srgbClr val="002060"/>
                </a:solidFill>
              </a:rPr>
              <a:t>Questo termine indica il sostegno, da parte di principi e signori, nei confronti di artisti coinvolti in attività artistiche e culturali. Era uso manifestarsi in forma di sostegno economico. Primo fra tutti ad attuare ciò, fu il consigliere più influente di Augusto.</a:t>
            </a:r>
          </a:p>
        </p:txBody>
      </p:sp>
      <p:pic>
        <p:nvPicPr>
          <p:cNvPr id="4" name="Immagine 3">
            <a:extLst>
              <a:ext uri="{FF2B5EF4-FFF2-40B4-BE49-F238E27FC236}">
                <a16:creationId xmlns:a16="http://schemas.microsoft.com/office/drawing/2014/main" xmlns="" id="{D339FF87-B083-4478-8768-94AD75D45F10}"/>
              </a:ext>
            </a:extLst>
          </p:cNvPr>
          <p:cNvPicPr>
            <a:picLocks noChangeAspect="1"/>
          </p:cNvPicPr>
          <p:nvPr/>
        </p:nvPicPr>
        <p:blipFill>
          <a:blip r:embed="rId5"/>
          <a:stretch>
            <a:fillRect/>
          </a:stretch>
        </p:blipFill>
        <p:spPr>
          <a:xfrm>
            <a:off x="3041375" y="2221809"/>
            <a:ext cx="6082747" cy="3748296"/>
          </a:xfrm>
          <a:prstGeom prst="rect">
            <a:avLst/>
          </a:prstGeom>
        </p:spPr>
      </p:pic>
      <p:pic>
        <p:nvPicPr>
          <p:cNvPr id="6" name="C0023C7D">
            <a:hlinkClick r:id="" action="ppaction://media"/>
            <a:extLst>
              <a:ext uri="{FF2B5EF4-FFF2-40B4-BE49-F238E27FC236}">
                <a16:creationId xmlns:a16="http://schemas.microsoft.com/office/drawing/2014/main" xmlns="" id="{829B8E78-5EE2-476B-A2F3-7F21AB5F7182}"/>
              </a:ext>
            </a:extLst>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397565" y="2178739"/>
            <a:ext cx="901148" cy="901148"/>
          </a:xfrm>
          <a:prstGeom prst="rect">
            <a:avLst/>
          </a:prstGeom>
        </p:spPr>
      </p:pic>
    </p:spTree>
    <p:extLst>
      <p:ext uri="{BB962C8B-B14F-4D97-AF65-F5344CB8AC3E}">
        <p14:creationId xmlns:p14="http://schemas.microsoft.com/office/powerpoint/2010/main" xmlns="" val="3225657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5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StopAudio" delay="0">
                      <p:tgtEl>
                        <p:sldTgt/>
                      </p:tgtEl>
                    </p:cond>
                  </p:endCondLst>
                </p:cTn>
                <p:tgtEl>
                  <p:spTgt spid="6"/>
                </p:tgtEl>
              </p:cMediaNode>
            </p:video>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TM03457491[[fn=Metropolitano]]</Template>
  <TotalTime>662</TotalTime>
  <Words>1210</Words>
  <Application>Microsoft Office PowerPoint</Application>
  <PresentationFormat>Personalizzato</PresentationFormat>
  <Paragraphs>115</Paragraphs>
  <Slides>21</Slides>
  <Notes>0</Notes>
  <HiddenSlides>0</HiddenSlides>
  <MMClips>15</MMClips>
  <ScaleCrop>false</ScaleCrop>
  <HeadingPairs>
    <vt:vector size="4" baseType="variant">
      <vt:variant>
        <vt:lpstr>Tema</vt:lpstr>
      </vt:variant>
      <vt:variant>
        <vt:i4>1</vt:i4>
      </vt:variant>
      <vt:variant>
        <vt:lpstr>Titoli diapositive</vt:lpstr>
      </vt:variant>
      <vt:variant>
        <vt:i4>21</vt:i4>
      </vt:variant>
    </vt:vector>
  </HeadingPairs>
  <TitlesOfParts>
    <vt:vector size="22" baseType="lpstr">
      <vt:lpstr>Tema di Office</vt:lpstr>
      <vt:lpstr>CLICCA QUA</vt:lpstr>
      <vt:lpstr>3</vt:lpstr>
      <vt:lpstr>&lt; torna indietro                          PRIMO LIVELLO</vt:lpstr>
      <vt:lpstr>&lt; torna indietro                        SECONDO LIVELLO</vt:lpstr>
      <vt:lpstr>                                        TERZO LIVELLO</vt:lpstr>
      <vt:lpstr>Torna indietro</vt:lpstr>
      <vt:lpstr>Torna Indietro</vt:lpstr>
      <vt:lpstr>Torna indietro</vt:lpstr>
      <vt:lpstr>Torna indietro</vt:lpstr>
      <vt:lpstr>Torna indietro</vt:lpstr>
      <vt:lpstr>Torna indietro</vt:lpstr>
      <vt:lpstr>Torna indietro</vt:lpstr>
      <vt:lpstr>Torna indietro</vt:lpstr>
      <vt:lpstr>Torna indietro</vt:lpstr>
      <vt:lpstr>Torna indietro</vt:lpstr>
      <vt:lpstr>Torna indietro </vt:lpstr>
      <vt:lpstr>Torna indietro</vt:lpstr>
      <vt:lpstr>Torna indietro</vt:lpstr>
      <vt:lpstr>Torna indietro</vt:lpstr>
      <vt:lpstr>Torna indietro</vt:lpstr>
      <vt:lpstr>Diapositiva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Matteoz Gangi</dc:creator>
  <cp:lastModifiedBy>Claudia10</cp:lastModifiedBy>
  <cp:revision>83</cp:revision>
  <dcterms:created xsi:type="dcterms:W3CDTF">2020-04-24T17:08:18Z</dcterms:created>
  <dcterms:modified xsi:type="dcterms:W3CDTF">2020-05-17T19:05:50Z</dcterms:modified>
</cp:coreProperties>
</file>