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82" r:id="rId1"/>
  </p:sldMasterIdLst>
  <p:notesMasterIdLst>
    <p:notesMasterId r:id="rId43"/>
  </p:notesMasterIdLst>
  <p:sldIdLst>
    <p:sldId id="262" r:id="rId2"/>
    <p:sldId id="263" r:id="rId3"/>
    <p:sldId id="264" r:id="rId4"/>
    <p:sldId id="309" r:id="rId5"/>
    <p:sldId id="297" r:id="rId6"/>
    <p:sldId id="298" r:id="rId7"/>
    <p:sldId id="299" r:id="rId8"/>
    <p:sldId id="265" r:id="rId9"/>
    <p:sldId id="317" r:id="rId10"/>
    <p:sldId id="301" r:id="rId11"/>
    <p:sldId id="318" r:id="rId12"/>
    <p:sldId id="311" r:id="rId13"/>
    <p:sldId id="257" r:id="rId14"/>
    <p:sldId id="271" r:id="rId15"/>
    <p:sldId id="316" r:id="rId16"/>
    <p:sldId id="319" r:id="rId17"/>
    <p:sldId id="303" r:id="rId18"/>
    <p:sldId id="272" r:id="rId19"/>
    <p:sldId id="320" r:id="rId20"/>
    <p:sldId id="304" r:id="rId21"/>
    <p:sldId id="307" r:id="rId22"/>
    <p:sldId id="321" r:id="rId23"/>
    <p:sldId id="322" r:id="rId24"/>
    <p:sldId id="334" r:id="rId25"/>
    <p:sldId id="280" r:id="rId26"/>
    <p:sldId id="337" r:id="rId27"/>
    <p:sldId id="329" r:id="rId28"/>
    <p:sldId id="333" r:id="rId29"/>
    <p:sldId id="332" r:id="rId30"/>
    <p:sldId id="330" r:id="rId31"/>
    <p:sldId id="335" r:id="rId32"/>
    <p:sldId id="331" r:id="rId33"/>
    <p:sldId id="328" r:id="rId34"/>
    <p:sldId id="323" r:id="rId35"/>
    <p:sldId id="324" r:id="rId36"/>
    <p:sldId id="325" r:id="rId37"/>
    <p:sldId id="326" r:id="rId38"/>
    <p:sldId id="327" r:id="rId39"/>
    <p:sldId id="336" r:id="rId40"/>
    <p:sldId id="295" r:id="rId41"/>
    <p:sldId id="260" r:id="rId42"/>
  </p:sldIdLst>
  <p:sldSz cx="9144000" cy="5143500" type="screen16x9"/>
  <p:notesSz cx="6858000" cy="9144000"/>
  <p:embeddedFontLst>
    <p:embeddedFont>
      <p:font typeface="Dosis" panose="02010503020202060003" pitchFamily="2" charset="77"/>
      <p:regular r:id="rId44"/>
      <p:bold r:id="rId4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A5C"/>
    <a:srgbClr val="9088FF"/>
    <a:srgbClr val="B3E4EF"/>
    <a:srgbClr val="FFFFFF"/>
    <a:srgbClr val="B9E820"/>
    <a:srgbClr val="0C009E"/>
    <a:srgbClr val="FF5659"/>
    <a:srgbClr val="95E8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E9FA6A7-D3DB-48B6-91CD-58E0FD916501}">
  <a:tblStyle styleId="{2E9FA6A7-D3DB-48B6-91CD-58E0FD916501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80"/>
    <p:restoredTop sz="93699"/>
  </p:normalViewPr>
  <p:slideViewPr>
    <p:cSldViewPr snapToGrid="0" snapToObjects="1">
      <p:cViewPr varScale="1">
        <p:scale>
          <a:sx n="160" d="100"/>
          <a:sy n="160" d="100"/>
        </p:scale>
        <p:origin x="71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9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435905420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8" name="Google Shape;228;g435905420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3052642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435905420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8" name="Google Shape;228;g435905420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890279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435905420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8" name="Google Shape;228;g435905420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393032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29206090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435905420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8" name="Google Shape;228;g435905420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525657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435905420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8" name="Google Shape;228;g435905420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855762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435905420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8" name="Google Shape;228;g435905420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3743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435905420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8" name="Google Shape;228;g435905420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49655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435905420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8" name="Google Shape;228;g435905420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368922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2181868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435905420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8" name="Google Shape;228;g435905420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90792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435905420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8" name="Google Shape;228;g435905420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76314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9777062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435905420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8" name="Google Shape;228;g435905420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94070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435905420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8" name="Google Shape;228;g435905420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943055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435905420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8" name="Google Shape;228;g435905420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996553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435905420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8" name="Google Shape;228;g435905420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679455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435905420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8" name="Google Shape;228;g435905420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0722993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435905420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8" name="Google Shape;228;g435905420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198387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223692295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435905420d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g435905420d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715929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435905420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8" name="Google Shape;228;g435905420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493817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435905420d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g435905420d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3735792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435905420d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g435905420d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9041043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435905420d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g435905420d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8960071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435905420d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g435905420d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0858718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435905420d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g435905420d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506135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435905420d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g435905420d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6237878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70229299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435905420d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g435905420d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3712596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 dirty="0"/>
          </a:p>
        </p:txBody>
      </p:sp>
    </p:spTree>
    <p:extLst>
      <p:ext uri="{BB962C8B-B14F-4D97-AF65-F5344CB8AC3E}">
        <p14:creationId xmlns:p14="http://schemas.microsoft.com/office/powerpoint/2010/main" val="10845429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435905420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8" name="Google Shape;228;g435905420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780653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435905420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8" name="Google Shape;228;g435905420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072425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7881685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435905420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8" name="Google Shape;228;g435905420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33530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435905420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8" name="Google Shape;228;g435905420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125096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435905420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8" name="Google Shape;228;g435905420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03288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 sz="1000">
              <a:solidFill>
                <a:schemeClr val="dk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831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83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9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tiff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tiff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tiff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hyperlink" Target="https://www.riconnessioni.it/notizie/news/il-diario-di-classe-di-riconnessioni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tiff"/><Relationship Id="rId3" Type="http://schemas.openxmlformats.org/officeDocument/2006/relationships/image" Target="../media/image9.png"/><Relationship Id="rId7" Type="http://schemas.openxmlformats.org/officeDocument/2006/relationships/image" Target="../media/image13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.png"/><Relationship Id="rId4" Type="http://schemas.openxmlformats.org/officeDocument/2006/relationships/image" Target="../media/image2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.png"/><Relationship Id="rId4" Type="http://schemas.openxmlformats.org/officeDocument/2006/relationships/image" Target="../media/image2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.png"/><Relationship Id="rId4" Type="http://schemas.openxmlformats.org/officeDocument/2006/relationships/image" Target="../media/image2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.png"/><Relationship Id="rId4" Type="http://schemas.openxmlformats.org/officeDocument/2006/relationships/image" Target="../media/image2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png"/><Relationship Id="rId5" Type="http://schemas.openxmlformats.org/officeDocument/2006/relationships/image" Target="../media/image17.tiff"/><Relationship Id="rId4" Type="http://schemas.openxmlformats.org/officeDocument/2006/relationships/image" Target="../media/image2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png"/><Relationship Id="rId5" Type="http://schemas.openxmlformats.org/officeDocument/2006/relationships/image" Target="../media/image19.png"/><Relationship Id="rId4" Type="http://schemas.openxmlformats.org/officeDocument/2006/relationships/image" Target="../media/image2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png"/><Relationship Id="rId5" Type="http://schemas.openxmlformats.org/officeDocument/2006/relationships/image" Target="../media/image20.tiff"/><Relationship Id="rId4" Type="http://schemas.openxmlformats.org/officeDocument/2006/relationships/image" Target="../media/image2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hyperlink" Target="http://www.riconnessioni.it/" TargetMode="External"/><Relationship Id="rId4" Type="http://schemas.openxmlformats.org/officeDocument/2006/relationships/image" Target="../media/image7.png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tiff"/><Relationship Id="rId3" Type="http://schemas.openxmlformats.org/officeDocument/2006/relationships/image" Target="../media/image9.png"/><Relationship Id="rId7" Type="http://schemas.openxmlformats.org/officeDocument/2006/relationships/image" Target="../media/image13.tif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6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tiff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oogle Shape;230;p44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16322"/>
            <a:ext cx="9172500" cy="5244751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44"/>
          <p:cNvSpPr txBox="1">
            <a:spLocks noGrp="1"/>
          </p:cNvSpPr>
          <p:nvPr>
            <p:ph type="ctrTitle"/>
          </p:nvPr>
        </p:nvSpPr>
        <p:spPr>
          <a:xfrm>
            <a:off x="2097275" y="1757450"/>
            <a:ext cx="4953000" cy="100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None/>
            </a:pPr>
            <a:r>
              <a:rPr lang="it" sz="5200" b="0" i="0" u="none" strike="noStrike" cap="none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PRESENTAZIONE</a:t>
            </a:r>
            <a:endParaRPr sz="5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44"/>
          <p:cNvSpPr/>
          <p:nvPr/>
        </p:nvSpPr>
        <p:spPr>
          <a:xfrm>
            <a:off x="1822450" y="1045150"/>
            <a:ext cx="5486400" cy="2876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233" name="Google Shape;233;p44" descr="segmento cerchio box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5400000">
            <a:off x="5861524" y="2425322"/>
            <a:ext cx="2935352" cy="78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44" descr="segmento cerchio box.png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5400000">
            <a:off x="368138" y="2440487"/>
            <a:ext cx="2935572" cy="429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5" name="Google Shape;235;p44"/>
          <p:cNvGrpSpPr/>
          <p:nvPr/>
        </p:nvGrpSpPr>
        <p:grpSpPr>
          <a:xfrm>
            <a:off x="1776200" y="984360"/>
            <a:ext cx="5645575" cy="110839"/>
            <a:chOff x="1776200" y="984363"/>
            <a:chExt cx="5645575" cy="110839"/>
          </a:xfrm>
        </p:grpSpPr>
        <p:pic>
          <p:nvPicPr>
            <p:cNvPr id="236" name="Google Shape;236;p44" descr="segmento cerchio box.png"/>
            <p:cNvPicPr preferRelativeResize="0"/>
            <p:nvPr/>
          </p:nvPicPr>
          <p:blipFill rotWithShape="1">
            <a:blip r:embed="rId6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79100" y="1006675"/>
              <a:ext cx="5642675" cy="5715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7" name="Google Shape;237;p44" descr="segmento cerchio box.png"/>
            <p:cNvPicPr preferRelativeResize="0"/>
            <p:nvPr/>
          </p:nvPicPr>
          <p:blipFill rotWithShape="1">
            <a:blip r:embed="rId7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76200" y="984363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8" name="Google Shape;238;p44" descr="segmento cerchio box.png"/>
            <p:cNvPicPr preferRelativeResize="0"/>
            <p:nvPr/>
          </p:nvPicPr>
          <p:blipFill rotWithShape="1">
            <a:blip r:embed="rId7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67525" y="985013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39" name="Google Shape;239;p44"/>
          <p:cNvGrpSpPr/>
          <p:nvPr/>
        </p:nvGrpSpPr>
        <p:grpSpPr>
          <a:xfrm>
            <a:off x="1771050" y="3869911"/>
            <a:ext cx="5648927" cy="112589"/>
            <a:chOff x="1771050" y="4117563"/>
            <a:chExt cx="5648927" cy="112589"/>
          </a:xfrm>
        </p:grpSpPr>
        <p:pic>
          <p:nvPicPr>
            <p:cNvPr id="240" name="Google Shape;240;p44" descr="segmento cerchio box.png"/>
            <p:cNvPicPr preferRelativeResize="0"/>
            <p:nvPr/>
          </p:nvPicPr>
          <p:blipFill rotWithShape="1"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88525" y="4129233"/>
              <a:ext cx="5631452" cy="8469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1" name="Google Shape;241;p44" descr="segmento cerchio box.png"/>
            <p:cNvPicPr preferRelativeResize="0"/>
            <p:nvPr/>
          </p:nvPicPr>
          <p:blipFill rotWithShape="1">
            <a:blip r:embed="rId7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71050" y="4117563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2" name="Google Shape;242;p44" descr="segmento cerchio box.png"/>
            <p:cNvPicPr preferRelativeResize="0"/>
            <p:nvPr/>
          </p:nvPicPr>
          <p:blipFill rotWithShape="1">
            <a:blip r:embed="rId7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72275" y="4119963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43" name="Google Shape;243;p44" descr="riconnessioni-loghi-logotipo-colori.png"/>
          <p:cNvPicPr preferRelativeResize="0"/>
          <p:nvPr/>
        </p:nvPicPr>
        <p:blipFill rotWithShape="1">
          <a:blip r:embed="rId9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675" y="4608562"/>
            <a:ext cx="1371601" cy="414225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44"/>
          <p:cNvSpPr txBox="1"/>
          <p:nvPr/>
        </p:nvSpPr>
        <p:spPr>
          <a:xfrm>
            <a:off x="2008487" y="1255750"/>
            <a:ext cx="5181000" cy="6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Dosis"/>
              <a:buNone/>
            </a:pPr>
            <a:r>
              <a:rPr lang="it-IT" sz="4000" b="0" i="0" u="none" strike="noStrike" cap="none" dirty="0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INTERNET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Dosis"/>
              <a:buNone/>
            </a:pPr>
            <a:r>
              <a:rPr lang="it-IT" sz="4000" dirty="0">
                <a:latin typeface="Dosis"/>
                <a:ea typeface="Dosis"/>
                <a:cs typeface="Dosis"/>
                <a:sym typeface="Dosis"/>
              </a:rPr>
              <a:t>COME FUNZIONA?</a:t>
            </a:r>
            <a:endParaRPr lang="it-IT" sz="4000" b="0" i="0" u="none" strike="noStrike" cap="none" dirty="0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245" name="Google Shape;245;p44"/>
          <p:cNvSpPr txBox="1"/>
          <p:nvPr/>
        </p:nvSpPr>
        <p:spPr>
          <a:xfrm>
            <a:off x="5900112" y="3438442"/>
            <a:ext cx="1269900" cy="28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r>
              <a:rPr lang="it" dirty="0">
                <a:latin typeface="Dosis"/>
                <a:ea typeface="Dosis"/>
                <a:cs typeface="Dosis"/>
                <a:sym typeface="Dosis"/>
              </a:rPr>
              <a:t>02 Aprile 2020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" name="Google Shape;246;p44"/>
          <p:cNvSpPr txBox="1"/>
          <p:nvPr/>
        </p:nvSpPr>
        <p:spPr>
          <a:xfrm>
            <a:off x="2008487" y="3393015"/>
            <a:ext cx="2913900" cy="4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osis"/>
              <a:buNone/>
            </a:pPr>
            <a:r>
              <a:rPr lang="it" sz="1400" b="0" i="0" u="none" strike="noStrike" cap="none" dirty="0">
                <a:solidFill>
                  <a:schemeClr val="dk1"/>
                </a:solidFill>
                <a:highlight>
                  <a:srgbClr val="FFFFFF"/>
                </a:highlight>
                <a:latin typeface="Dosis"/>
                <a:ea typeface="Dosis"/>
                <a:cs typeface="Dosis"/>
                <a:sym typeface="Dosis"/>
              </a:rPr>
              <a:t>Webinar Essere digitali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7" name="Google Shape;247;p4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0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649FDA5D-D2DE-E44D-95D3-6EAA60EC557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717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26" name="Gruppo 25">
            <a:extLst>
              <a:ext uri="{FF2B5EF4-FFF2-40B4-BE49-F238E27FC236}">
                <a16:creationId xmlns:a16="http://schemas.microsoft.com/office/drawing/2014/main" id="{85C27719-586E-8A42-8EE2-4F127547C105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9144000" cy="4636008"/>
          </a:xfrm>
          <a:noFill/>
        </p:grpSpPr>
        <p:grpSp>
          <p:nvGrpSpPr>
            <p:cNvPr id="3" name="Gruppo 2">
              <a:extLst>
                <a:ext uri="{FF2B5EF4-FFF2-40B4-BE49-F238E27FC236}">
                  <a16:creationId xmlns:a16="http://schemas.microsoft.com/office/drawing/2014/main" id="{764546BB-2294-B24A-991F-7E93D4154E14}"/>
                </a:ext>
              </a:extLst>
            </p:cNvPr>
            <p:cNvGrpSpPr/>
            <p:nvPr/>
          </p:nvGrpSpPr>
          <p:grpSpPr>
            <a:xfrm>
              <a:off x="0" y="0"/>
              <a:ext cx="9144000" cy="1545336"/>
              <a:chOff x="0" y="0"/>
              <a:chExt cx="9107424" cy="1545336"/>
            </a:xfrm>
            <a:grpFill/>
          </p:grpSpPr>
          <p:sp>
            <p:nvSpPr>
              <p:cNvPr id="2" name="Rettangolo 1">
                <a:extLst>
                  <a:ext uri="{FF2B5EF4-FFF2-40B4-BE49-F238E27FC236}">
                    <a16:creationId xmlns:a16="http://schemas.microsoft.com/office/drawing/2014/main" id="{BF75959A-AECE-2C4B-9A36-FF68231A1F89}"/>
                  </a:ext>
                </a:extLst>
              </p:cNvPr>
              <p:cNvSpPr/>
              <p:nvPr/>
            </p:nvSpPr>
            <p:spPr>
              <a:xfrm>
                <a:off x="0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" name="Rettangolo 4">
                <a:extLst>
                  <a:ext uri="{FF2B5EF4-FFF2-40B4-BE49-F238E27FC236}">
                    <a16:creationId xmlns:a16="http://schemas.microsoft.com/office/drawing/2014/main" id="{50AD0F8A-79FF-CB4F-A0A3-02E20193E7C7}"/>
                  </a:ext>
                </a:extLst>
              </p:cNvPr>
              <p:cNvSpPr/>
              <p:nvPr/>
            </p:nvSpPr>
            <p:spPr>
              <a:xfrm>
                <a:off x="2276856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" name="Rettangolo 5">
                <a:extLst>
                  <a:ext uri="{FF2B5EF4-FFF2-40B4-BE49-F238E27FC236}">
                    <a16:creationId xmlns:a16="http://schemas.microsoft.com/office/drawing/2014/main" id="{2FC40A4B-48DC-3942-9D35-C8ADFB4177EF}"/>
                  </a:ext>
                </a:extLst>
              </p:cNvPr>
              <p:cNvSpPr/>
              <p:nvPr/>
            </p:nvSpPr>
            <p:spPr>
              <a:xfrm>
                <a:off x="4553712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" name="Rettangolo 6">
                <a:extLst>
                  <a:ext uri="{FF2B5EF4-FFF2-40B4-BE49-F238E27FC236}">
                    <a16:creationId xmlns:a16="http://schemas.microsoft.com/office/drawing/2014/main" id="{43DDD7A4-8060-364C-AD83-A680F8AF0FF5}"/>
                  </a:ext>
                </a:extLst>
              </p:cNvPr>
              <p:cNvSpPr/>
              <p:nvPr/>
            </p:nvSpPr>
            <p:spPr>
              <a:xfrm>
                <a:off x="6830568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16" name="Gruppo 15">
              <a:extLst>
                <a:ext uri="{FF2B5EF4-FFF2-40B4-BE49-F238E27FC236}">
                  <a16:creationId xmlns:a16="http://schemas.microsoft.com/office/drawing/2014/main" id="{334ACB96-7E8D-B34E-A0ED-88EBCC5155C3}"/>
                </a:ext>
              </a:extLst>
            </p:cNvPr>
            <p:cNvGrpSpPr/>
            <p:nvPr/>
          </p:nvGrpSpPr>
          <p:grpSpPr>
            <a:xfrm>
              <a:off x="0" y="1545336"/>
              <a:ext cx="9144000" cy="1545336"/>
              <a:chOff x="0" y="0"/>
              <a:chExt cx="9107424" cy="1545336"/>
            </a:xfrm>
            <a:grpFill/>
          </p:grpSpPr>
          <p:sp>
            <p:nvSpPr>
              <p:cNvPr id="17" name="Rettangolo 16">
                <a:extLst>
                  <a:ext uri="{FF2B5EF4-FFF2-40B4-BE49-F238E27FC236}">
                    <a16:creationId xmlns:a16="http://schemas.microsoft.com/office/drawing/2014/main" id="{44D38D8C-56D8-2C4A-AED3-58344F7F8805}"/>
                  </a:ext>
                </a:extLst>
              </p:cNvPr>
              <p:cNvSpPr/>
              <p:nvPr/>
            </p:nvSpPr>
            <p:spPr>
              <a:xfrm>
                <a:off x="0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18" name="Rettangolo 17">
                <a:extLst>
                  <a:ext uri="{FF2B5EF4-FFF2-40B4-BE49-F238E27FC236}">
                    <a16:creationId xmlns:a16="http://schemas.microsoft.com/office/drawing/2014/main" id="{D21437A9-26F4-B840-9243-EC55370CBBA0}"/>
                  </a:ext>
                </a:extLst>
              </p:cNvPr>
              <p:cNvSpPr/>
              <p:nvPr/>
            </p:nvSpPr>
            <p:spPr>
              <a:xfrm>
                <a:off x="2276856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19" name="Rettangolo 18">
                <a:extLst>
                  <a:ext uri="{FF2B5EF4-FFF2-40B4-BE49-F238E27FC236}">
                    <a16:creationId xmlns:a16="http://schemas.microsoft.com/office/drawing/2014/main" id="{41CF9535-336D-A64F-8108-B7A19EB7AA16}"/>
                  </a:ext>
                </a:extLst>
              </p:cNvPr>
              <p:cNvSpPr/>
              <p:nvPr/>
            </p:nvSpPr>
            <p:spPr>
              <a:xfrm>
                <a:off x="4553712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0" name="Rettangolo 19">
                <a:extLst>
                  <a:ext uri="{FF2B5EF4-FFF2-40B4-BE49-F238E27FC236}">
                    <a16:creationId xmlns:a16="http://schemas.microsoft.com/office/drawing/2014/main" id="{8966688D-D240-C745-9ACA-58A65DDBBD4C}"/>
                  </a:ext>
                </a:extLst>
              </p:cNvPr>
              <p:cNvSpPr/>
              <p:nvPr/>
            </p:nvSpPr>
            <p:spPr>
              <a:xfrm>
                <a:off x="6830568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21" name="Gruppo 20">
              <a:extLst>
                <a:ext uri="{FF2B5EF4-FFF2-40B4-BE49-F238E27FC236}">
                  <a16:creationId xmlns:a16="http://schemas.microsoft.com/office/drawing/2014/main" id="{FC92EA6C-FDEE-724E-BE0D-07DBED8755F2}"/>
                </a:ext>
              </a:extLst>
            </p:cNvPr>
            <p:cNvGrpSpPr/>
            <p:nvPr/>
          </p:nvGrpSpPr>
          <p:grpSpPr>
            <a:xfrm>
              <a:off x="0" y="3090672"/>
              <a:ext cx="9144000" cy="1545336"/>
              <a:chOff x="0" y="0"/>
              <a:chExt cx="9107424" cy="1545336"/>
            </a:xfrm>
            <a:grpFill/>
          </p:grpSpPr>
          <p:sp>
            <p:nvSpPr>
              <p:cNvPr id="22" name="Rettangolo 21">
                <a:extLst>
                  <a:ext uri="{FF2B5EF4-FFF2-40B4-BE49-F238E27FC236}">
                    <a16:creationId xmlns:a16="http://schemas.microsoft.com/office/drawing/2014/main" id="{44B02CF7-DDE4-744F-BF8A-94222A843BAD}"/>
                  </a:ext>
                </a:extLst>
              </p:cNvPr>
              <p:cNvSpPr/>
              <p:nvPr/>
            </p:nvSpPr>
            <p:spPr>
              <a:xfrm>
                <a:off x="0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3" name="Rettangolo 22">
                <a:extLst>
                  <a:ext uri="{FF2B5EF4-FFF2-40B4-BE49-F238E27FC236}">
                    <a16:creationId xmlns:a16="http://schemas.microsoft.com/office/drawing/2014/main" id="{24B509CD-F284-AF45-A16A-924764C27213}"/>
                  </a:ext>
                </a:extLst>
              </p:cNvPr>
              <p:cNvSpPr/>
              <p:nvPr/>
            </p:nvSpPr>
            <p:spPr>
              <a:xfrm>
                <a:off x="2276856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4" name="Rettangolo 23">
                <a:extLst>
                  <a:ext uri="{FF2B5EF4-FFF2-40B4-BE49-F238E27FC236}">
                    <a16:creationId xmlns:a16="http://schemas.microsoft.com/office/drawing/2014/main" id="{B9E3B1A1-5649-F543-B022-5DB3D5401A12}"/>
                  </a:ext>
                </a:extLst>
              </p:cNvPr>
              <p:cNvSpPr/>
              <p:nvPr/>
            </p:nvSpPr>
            <p:spPr>
              <a:xfrm>
                <a:off x="4553712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5" name="Rettangolo 24">
                <a:extLst>
                  <a:ext uri="{FF2B5EF4-FFF2-40B4-BE49-F238E27FC236}">
                    <a16:creationId xmlns:a16="http://schemas.microsoft.com/office/drawing/2014/main" id="{646AF1DB-F207-7244-B738-667891EC9452}"/>
                  </a:ext>
                </a:extLst>
              </p:cNvPr>
              <p:cNvSpPr/>
              <p:nvPr/>
            </p:nvSpPr>
            <p:spPr>
              <a:xfrm>
                <a:off x="6830568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</p:grpSp>
      <p:pic>
        <p:nvPicPr>
          <p:cNvPr id="128" name="Immagine 127">
            <a:extLst>
              <a:ext uri="{FF2B5EF4-FFF2-40B4-BE49-F238E27FC236}">
                <a16:creationId xmlns:a16="http://schemas.microsoft.com/office/drawing/2014/main" id="{A2A9B125-B9D3-8948-82DF-403C5B81842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516" y="1072209"/>
            <a:ext cx="2140969" cy="1284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513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07 -3.33333E-6 L 0.75 -3.33333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0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3" descr="nipote">
            <a:extLst>
              <a:ext uri="{FF2B5EF4-FFF2-40B4-BE49-F238E27FC236}">
                <a16:creationId xmlns:a16="http://schemas.microsoft.com/office/drawing/2014/main" id="{DDB6CFA9-CCE0-C340-80E1-A41689D173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87" y="952866"/>
            <a:ext cx="825500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4" descr="nonna">
            <a:extLst>
              <a:ext uri="{FF2B5EF4-FFF2-40B4-BE49-F238E27FC236}">
                <a16:creationId xmlns:a16="http://schemas.microsoft.com/office/drawing/2014/main" id="{DBEE03DC-6B5E-CB41-8761-194DEF7A65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181" y="952866"/>
            <a:ext cx="1309687" cy="125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3932C11B-CB23-ED4C-A8A8-4632559BBCD5}"/>
              </a:ext>
            </a:extLst>
          </p:cNvPr>
          <p:cNvSpPr txBox="1"/>
          <p:nvPr/>
        </p:nvSpPr>
        <p:spPr>
          <a:xfrm>
            <a:off x="212363" y="2332990"/>
            <a:ext cx="9220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solidFill>
                  <a:srgbClr val="FF5A5C"/>
                </a:solidFill>
                <a:latin typeface="Dosis" panose="02010503020202060003" pitchFamily="2" charset="77"/>
              </a:rPr>
              <a:t>Indirizzo IP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4D3B4D7A-2064-5F4F-8A49-D88B8C0AE975}"/>
              </a:ext>
            </a:extLst>
          </p:cNvPr>
          <p:cNvSpPr/>
          <p:nvPr/>
        </p:nvSpPr>
        <p:spPr>
          <a:xfrm>
            <a:off x="216669" y="2573648"/>
            <a:ext cx="9925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srgbClr val="222222"/>
                </a:solidFill>
                <a:latin typeface="Dosis" panose="02010503020202060003" pitchFamily="2" charset="77"/>
              </a:rPr>
              <a:t>157.132.12.57</a:t>
            </a:r>
            <a:endParaRPr lang="it-IT" dirty="0">
              <a:latin typeface="Dosis" panose="02010503020202060003" pitchFamily="2" charset="77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E3A91864-8201-0840-B909-D2A2DBE9A3D8}"/>
              </a:ext>
            </a:extLst>
          </p:cNvPr>
          <p:cNvSpPr txBox="1"/>
          <p:nvPr/>
        </p:nvSpPr>
        <p:spPr>
          <a:xfrm>
            <a:off x="7581156" y="2258688"/>
            <a:ext cx="9220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solidFill>
                  <a:srgbClr val="FF5A5C"/>
                </a:solidFill>
                <a:latin typeface="Dosis" panose="02010503020202060003" pitchFamily="2" charset="77"/>
              </a:rPr>
              <a:t>Indirizzo IP</a:t>
            </a:r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85305D85-43C8-004A-8EE3-B80FD785CFAF}"/>
              </a:ext>
            </a:extLst>
          </p:cNvPr>
          <p:cNvSpPr/>
          <p:nvPr/>
        </p:nvSpPr>
        <p:spPr>
          <a:xfrm>
            <a:off x="7581156" y="2498433"/>
            <a:ext cx="8467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srgbClr val="222222"/>
                </a:solidFill>
                <a:latin typeface="Dosis" panose="02010503020202060003" pitchFamily="2" charset="77"/>
              </a:rPr>
              <a:t>142.112.17.3</a:t>
            </a:r>
            <a:endParaRPr lang="it-IT" dirty="0">
              <a:latin typeface="Dosis" panose="02010503020202060003" pitchFamily="2" charset="77"/>
            </a:endParaRPr>
          </a:p>
        </p:txBody>
      </p:sp>
      <p:pic>
        <p:nvPicPr>
          <p:cNvPr id="23" name="Shape 82" descr="Rcinonnesioni_Texture_Coxxlor-03.png">
            <a:extLst>
              <a:ext uri="{FF2B5EF4-FFF2-40B4-BE49-F238E27FC236}">
                <a16:creationId xmlns:a16="http://schemas.microsoft.com/office/drawing/2014/main" id="{4CDD4B57-AACB-A74D-A257-C764C2E8BA36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b="79858"/>
          <a:stretch/>
        </p:blipFill>
        <p:spPr>
          <a:xfrm>
            <a:off x="-8375" y="-266700"/>
            <a:ext cx="9144001" cy="105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Shape 85">
            <a:extLst>
              <a:ext uri="{FF2B5EF4-FFF2-40B4-BE49-F238E27FC236}">
                <a16:creationId xmlns:a16="http://schemas.microsoft.com/office/drawing/2014/main" id="{66BEAAAE-D4DA-8046-96ED-1B6C37B65D6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11</a:t>
            </a:fld>
            <a:endParaRPr lang="it" sz="14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25" name="Shape 86" descr="riconnessioni-loghi-logotipo-colori.png">
            <a:extLst>
              <a:ext uri="{FF2B5EF4-FFF2-40B4-BE49-F238E27FC236}">
                <a16:creationId xmlns:a16="http://schemas.microsoft.com/office/drawing/2014/main" id="{EB69DCFF-7030-D74B-9398-1EE22344C543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l="12083" t="27596" r="11724" b="27375"/>
          <a:stretch/>
        </p:blipFill>
        <p:spPr>
          <a:xfrm>
            <a:off x="271675" y="4608562"/>
            <a:ext cx="1371599" cy="414262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Shape 83">
            <a:extLst>
              <a:ext uri="{FF2B5EF4-FFF2-40B4-BE49-F238E27FC236}">
                <a16:creationId xmlns:a16="http://schemas.microsoft.com/office/drawing/2014/main" id="{533C38AC-A3B5-5242-B5D6-44B33DD2EEA3}"/>
              </a:ext>
            </a:extLst>
          </p:cNvPr>
          <p:cNvSpPr txBox="1"/>
          <p:nvPr/>
        </p:nvSpPr>
        <p:spPr>
          <a:xfrm>
            <a:off x="200700" y="42850"/>
            <a:ext cx="3603204" cy="743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buSzPct val="25000"/>
            </a:pPr>
            <a:r>
              <a:rPr lang="it-IT" sz="1800" dirty="0">
                <a:latin typeface="Dosis Medium"/>
                <a:ea typeface="Dosis Medium"/>
                <a:cs typeface="Dosis Medium"/>
                <a:sym typeface="Dosis Medium"/>
              </a:rPr>
              <a:t>Come funziona Internet</a:t>
            </a:r>
          </a:p>
        </p:txBody>
      </p:sp>
      <p:cxnSp>
        <p:nvCxnSpPr>
          <p:cNvPr id="27" name="Connettore 1 26">
            <a:extLst>
              <a:ext uri="{FF2B5EF4-FFF2-40B4-BE49-F238E27FC236}">
                <a16:creationId xmlns:a16="http://schemas.microsoft.com/office/drawing/2014/main" id="{7A07FC72-F8FA-1741-8E61-6559DD4CF7AA}"/>
              </a:ext>
            </a:extLst>
          </p:cNvPr>
          <p:cNvCxnSpPr>
            <a:cxnSpLocks/>
          </p:cNvCxnSpPr>
          <p:nvPr/>
        </p:nvCxnSpPr>
        <p:spPr>
          <a:xfrm flipV="1">
            <a:off x="1507675" y="1309563"/>
            <a:ext cx="1314027" cy="43535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1 29">
            <a:extLst>
              <a:ext uri="{FF2B5EF4-FFF2-40B4-BE49-F238E27FC236}">
                <a16:creationId xmlns:a16="http://schemas.microsoft.com/office/drawing/2014/main" id="{9397F9B3-8D10-DD42-BD16-D0442C65838D}"/>
              </a:ext>
            </a:extLst>
          </p:cNvPr>
          <p:cNvCxnSpPr>
            <a:cxnSpLocks/>
          </p:cNvCxnSpPr>
          <p:nvPr/>
        </p:nvCxnSpPr>
        <p:spPr>
          <a:xfrm flipH="1" flipV="1">
            <a:off x="2959925" y="1282131"/>
            <a:ext cx="1782366" cy="36776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1 32">
            <a:extLst>
              <a:ext uri="{FF2B5EF4-FFF2-40B4-BE49-F238E27FC236}">
                <a16:creationId xmlns:a16="http://schemas.microsoft.com/office/drawing/2014/main" id="{E197DF3F-981A-2245-90CF-550298CBB993}"/>
              </a:ext>
            </a:extLst>
          </p:cNvPr>
          <p:cNvCxnSpPr>
            <a:cxnSpLocks/>
          </p:cNvCxnSpPr>
          <p:nvPr/>
        </p:nvCxnSpPr>
        <p:spPr>
          <a:xfrm flipH="1" flipV="1">
            <a:off x="2892339" y="1349717"/>
            <a:ext cx="264064" cy="115434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1 35">
            <a:extLst>
              <a:ext uri="{FF2B5EF4-FFF2-40B4-BE49-F238E27FC236}">
                <a16:creationId xmlns:a16="http://schemas.microsoft.com/office/drawing/2014/main" id="{9F93708A-1AE6-7645-AF1A-985AD77408AC}"/>
              </a:ext>
            </a:extLst>
          </p:cNvPr>
          <p:cNvCxnSpPr>
            <a:cxnSpLocks/>
          </p:cNvCxnSpPr>
          <p:nvPr/>
        </p:nvCxnSpPr>
        <p:spPr>
          <a:xfrm flipH="1" flipV="1">
            <a:off x="1520176" y="1825703"/>
            <a:ext cx="1568641" cy="74594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ttore 1 38">
            <a:extLst>
              <a:ext uri="{FF2B5EF4-FFF2-40B4-BE49-F238E27FC236}">
                <a16:creationId xmlns:a16="http://schemas.microsoft.com/office/drawing/2014/main" id="{70F4319C-1935-8246-9CCC-F067658AE227}"/>
              </a:ext>
            </a:extLst>
          </p:cNvPr>
          <p:cNvCxnSpPr>
            <a:cxnSpLocks/>
          </p:cNvCxnSpPr>
          <p:nvPr/>
        </p:nvCxnSpPr>
        <p:spPr>
          <a:xfrm flipH="1" flipV="1">
            <a:off x="1472385" y="1845498"/>
            <a:ext cx="718779" cy="1900544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1 41">
            <a:extLst>
              <a:ext uri="{FF2B5EF4-FFF2-40B4-BE49-F238E27FC236}">
                <a16:creationId xmlns:a16="http://schemas.microsoft.com/office/drawing/2014/main" id="{FC028131-21DE-3540-B556-68834CAA3C93}"/>
              </a:ext>
            </a:extLst>
          </p:cNvPr>
          <p:cNvCxnSpPr>
            <a:cxnSpLocks/>
          </p:cNvCxnSpPr>
          <p:nvPr/>
        </p:nvCxnSpPr>
        <p:spPr>
          <a:xfrm flipH="1">
            <a:off x="2306541" y="3543631"/>
            <a:ext cx="2197211" cy="25020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ttore 1 44">
            <a:extLst>
              <a:ext uri="{FF2B5EF4-FFF2-40B4-BE49-F238E27FC236}">
                <a16:creationId xmlns:a16="http://schemas.microsoft.com/office/drawing/2014/main" id="{94802D3A-59B4-A34F-8F1A-C2299A7777BB}"/>
              </a:ext>
            </a:extLst>
          </p:cNvPr>
          <p:cNvCxnSpPr>
            <a:cxnSpLocks/>
          </p:cNvCxnSpPr>
          <p:nvPr/>
        </p:nvCxnSpPr>
        <p:spPr>
          <a:xfrm flipH="1" flipV="1">
            <a:off x="3204194" y="2619437"/>
            <a:ext cx="1319353" cy="87640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ttore 1 47">
            <a:extLst>
              <a:ext uri="{FF2B5EF4-FFF2-40B4-BE49-F238E27FC236}">
                <a16:creationId xmlns:a16="http://schemas.microsoft.com/office/drawing/2014/main" id="{1C2462B8-C6DB-6F47-BCA5-38430F648852}"/>
              </a:ext>
            </a:extLst>
          </p:cNvPr>
          <p:cNvCxnSpPr>
            <a:cxnSpLocks/>
          </p:cNvCxnSpPr>
          <p:nvPr/>
        </p:nvCxnSpPr>
        <p:spPr>
          <a:xfrm flipH="1">
            <a:off x="2286746" y="2619437"/>
            <a:ext cx="821866" cy="112660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ttore 1 50">
            <a:extLst>
              <a:ext uri="{FF2B5EF4-FFF2-40B4-BE49-F238E27FC236}">
                <a16:creationId xmlns:a16="http://schemas.microsoft.com/office/drawing/2014/main" id="{B6DAE73E-3D0F-1942-9904-A9B28FDE659D}"/>
              </a:ext>
            </a:extLst>
          </p:cNvPr>
          <p:cNvCxnSpPr>
            <a:cxnSpLocks/>
          </p:cNvCxnSpPr>
          <p:nvPr/>
        </p:nvCxnSpPr>
        <p:spPr>
          <a:xfrm flipH="1">
            <a:off x="3204194" y="1697687"/>
            <a:ext cx="1557892" cy="82616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ttore 1 53">
            <a:extLst>
              <a:ext uri="{FF2B5EF4-FFF2-40B4-BE49-F238E27FC236}">
                <a16:creationId xmlns:a16="http://schemas.microsoft.com/office/drawing/2014/main" id="{14093A02-F2D7-304C-9E77-3DDA3DD2D698}"/>
              </a:ext>
            </a:extLst>
          </p:cNvPr>
          <p:cNvCxnSpPr>
            <a:cxnSpLocks/>
          </p:cNvCxnSpPr>
          <p:nvPr/>
        </p:nvCxnSpPr>
        <p:spPr>
          <a:xfrm flipH="1">
            <a:off x="4571338" y="1717482"/>
            <a:ext cx="238539" cy="175856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ttore 1 56">
            <a:extLst>
              <a:ext uri="{FF2B5EF4-FFF2-40B4-BE49-F238E27FC236}">
                <a16:creationId xmlns:a16="http://schemas.microsoft.com/office/drawing/2014/main" id="{2F7294C9-FAFE-B343-BE4D-107B33B84411}"/>
              </a:ext>
            </a:extLst>
          </p:cNvPr>
          <p:cNvCxnSpPr>
            <a:cxnSpLocks/>
          </p:cNvCxnSpPr>
          <p:nvPr/>
        </p:nvCxnSpPr>
        <p:spPr>
          <a:xfrm>
            <a:off x="4857668" y="1697687"/>
            <a:ext cx="2381332" cy="147811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ttore 1 59">
            <a:extLst>
              <a:ext uri="{FF2B5EF4-FFF2-40B4-BE49-F238E27FC236}">
                <a16:creationId xmlns:a16="http://schemas.microsoft.com/office/drawing/2014/main" id="{0B44F1BD-B2CF-6943-91F9-A2810514D834}"/>
              </a:ext>
            </a:extLst>
          </p:cNvPr>
          <p:cNvCxnSpPr>
            <a:cxnSpLocks/>
          </p:cNvCxnSpPr>
          <p:nvPr/>
        </p:nvCxnSpPr>
        <p:spPr>
          <a:xfrm flipV="1">
            <a:off x="6066267" y="1913084"/>
            <a:ext cx="1240319" cy="105001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ttore 1 62">
            <a:extLst>
              <a:ext uri="{FF2B5EF4-FFF2-40B4-BE49-F238E27FC236}">
                <a16:creationId xmlns:a16="http://schemas.microsoft.com/office/drawing/2014/main" id="{4D76B699-65EA-D54B-9B02-C424FA5B3558}"/>
              </a:ext>
            </a:extLst>
          </p:cNvPr>
          <p:cNvCxnSpPr>
            <a:cxnSpLocks/>
          </p:cNvCxnSpPr>
          <p:nvPr/>
        </p:nvCxnSpPr>
        <p:spPr>
          <a:xfrm>
            <a:off x="4857668" y="1697687"/>
            <a:ext cx="1113017" cy="1265416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ttore 1 65">
            <a:extLst>
              <a:ext uri="{FF2B5EF4-FFF2-40B4-BE49-F238E27FC236}">
                <a16:creationId xmlns:a16="http://schemas.microsoft.com/office/drawing/2014/main" id="{9D2B7C63-723B-7A4F-B0F2-42E3286C44A8}"/>
              </a:ext>
            </a:extLst>
          </p:cNvPr>
          <p:cNvCxnSpPr>
            <a:cxnSpLocks/>
          </p:cNvCxnSpPr>
          <p:nvPr/>
        </p:nvCxnSpPr>
        <p:spPr>
          <a:xfrm flipV="1">
            <a:off x="4619129" y="3058685"/>
            <a:ext cx="1351556" cy="43715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ttore 1 68">
            <a:extLst>
              <a:ext uri="{FF2B5EF4-FFF2-40B4-BE49-F238E27FC236}">
                <a16:creationId xmlns:a16="http://schemas.microsoft.com/office/drawing/2014/main" id="{956262A3-E104-8945-A6D7-012437AD4DFE}"/>
              </a:ext>
            </a:extLst>
          </p:cNvPr>
          <p:cNvCxnSpPr>
            <a:cxnSpLocks/>
          </p:cNvCxnSpPr>
          <p:nvPr/>
        </p:nvCxnSpPr>
        <p:spPr>
          <a:xfrm flipV="1">
            <a:off x="5768539" y="3078480"/>
            <a:ext cx="249937" cy="169932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ttore 1 71">
            <a:extLst>
              <a:ext uri="{FF2B5EF4-FFF2-40B4-BE49-F238E27FC236}">
                <a16:creationId xmlns:a16="http://schemas.microsoft.com/office/drawing/2014/main" id="{F7B5ACD4-C1CB-1D41-88BB-83318F682B81}"/>
              </a:ext>
            </a:extLst>
          </p:cNvPr>
          <p:cNvCxnSpPr>
            <a:cxnSpLocks/>
          </p:cNvCxnSpPr>
          <p:nvPr/>
        </p:nvCxnSpPr>
        <p:spPr>
          <a:xfrm flipH="1" flipV="1">
            <a:off x="4619129" y="3591422"/>
            <a:ext cx="1101619" cy="120618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ttore 1 74">
            <a:extLst>
              <a:ext uri="{FF2B5EF4-FFF2-40B4-BE49-F238E27FC236}">
                <a16:creationId xmlns:a16="http://schemas.microsoft.com/office/drawing/2014/main" id="{BC4CDD81-BB4F-834B-9D11-402D24372784}"/>
              </a:ext>
            </a:extLst>
          </p:cNvPr>
          <p:cNvCxnSpPr>
            <a:cxnSpLocks/>
          </p:cNvCxnSpPr>
          <p:nvPr/>
        </p:nvCxnSpPr>
        <p:spPr>
          <a:xfrm flipH="1" flipV="1">
            <a:off x="3806157" y="4710221"/>
            <a:ext cx="1894796" cy="13517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nettore 1 77">
            <a:extLst>
              <a:ext uri="{FF2B5EF4-FFF2-40B4-BE49-F238E27FC236}">
                <a16:creationId xmlns:a16="http://schemas.microsoft.com/office/drawing/2014/main" id="{B6304087-D13C-5D47-8AB1-AE2714FA10DE}"/>
              </a:ext>
            </a:extLst>
          </p:cNvPr>
          <p:cNvCxnSpPr>
            <a:cxnSpLocks/>
          </p:cNvCxnSpPr>
          <p:nvPr/>
        </p:nvCxnSpPr>
        <p:spPr>
          <a:xfrm flipH="1">
            <a:off x="3786362" y="3591422"/>
            <a:ext cx="737185" cy="107100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onnettore 1 80">
            <a:extLst>
              <a:ext uri="{FF2B5EF4-FFF2-40B4-BE49-F238E27FC236}">
                <a16:creationId xmlns:a16="http://schemas.microsoft.com/office/drawing/2014/main" id="{2EB4C67D-E5CC-1642-B2B0-03FB0689D5F9}"/>
              </a:ext>
            </a:extLst>
          </p:cNvPr>
          <p:cNvCxnSpPr>
            <a:cxnSpLocks/>
          </p:cNvCxnSpPr>
          <p:nvPr/>
        </p:nvCxnSpPr>
        <p:spPr>
          <a:xfrm>
            <a:off x="2286746" y="3841624"/>
            <a:ext cx="1384239" cy="868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ttore 1 83">
            <a:extLst>
              <a:ext uri="{FF2B5EF4-FFF2-40B4-BE49-F238E27FC236}">
                <a16:creationId xmlns:a16="http://schemas.microsoft.com/office/drawing/2014/main" id="{846E1222-0609-4C43-99FB-052F4B2A431A}"/>
              </a:ext>
            </a:extLst>
          </p:cNvPr>
          <p:cNvCxnSpPr>
            <a:cxnSpLocks/>
          </p:cNvCxnSpPr>
          <p:nvPr/>
        </p:nvCxnSpPr>
        <p:spPr>
          <a:xfrm flipV="1">
            <a:off x="5816330" y="4169134"/>
            <a:ext cx="1791851" cy="62846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nettore 1 86">
            <a:extLst>
              <a:ext uri="{FF2B5EF4-FFF2-40B4-BE49-F238E27FC236}">
                <a16:creationId xmlns:a16="http://schemas.microsoft.com/office/drawing/2014/main" id="{B836ACD6-8056-3B4A-B831-BC1F1B824CC0}"/>
              </a:ext>
            </a:extLst>
          </p:cNvPr>
          <p:cNvCxnSpPr>
            <a:cxnSpLocks/>
          </p:cNvCxnSpPr>
          <p:nvPr/>
        </p:nvCxnSpPr>
        <p:spPr>
          <a:xfrm>
            <a:off x="6066267" y="3058685"/>
            <a:ext cx="1561709" cy="106265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Connettore 1 89">
            <a:extLst>
              <a:ext uri="{FF2B5EF4-FFF2-40B4-BE49-F238E27FC236}">
                <a16:creationId xmlns:a16="http://schemas.microsoft.com/office/drawing/2014/main" id="{1CCF07DF-2941-884F-AC7C-960F090CA203}"/>
              </a:ext>
            </a:extLst>
          </p:cNvPr>
          <p:cNvCxnSpPr>
            <a:cxnSpLocks/>
          </p:cNvCxnSpPr>
          <p:nvPr/>
        </p:nvCxnSpPr>
        <p:spPr>
          <a:xfrm flipH="1" flipV="1">
            <a:off x="7354377" y="1893289"/>
            <a:ext cx="321390" cy="220825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Ovale 101">
            <a:extLst>
              <a:ext uri="{FF2B5EF4-FFF2-40B4-BE49-F238E27FC236}">
                <a16:creationId xmlns:a16="http://schemas.microsoft.com/office/drawing/2014/main" id="{1F207AD6-A4E0-A34D-B6A9-BA9E5DF3A680}"/>
              </a:ext>
            </a:extLst>
          </p:cNvPr>
          <p:cNvSpPr/>
          <p:nvPr/>
        </p:nvSpPr>
        <p:spPr>
          <a:xfrm>
            <a:off x="1373433" y="1678960"/>
            <a:ext cx="197905" cy="197905"/>
          </a:xfrm>
          <a:prstGeom prst="ellipse">
            <a:avLst/>
          </a:prstGeom>
          <a:solidFill>
            <a:srgbClr val="B3E4EF"/>
          </a:solidFill>
          <a:ln>
            <a:solidFill>
              <a:srgbClr val="0C00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3" name="Ovale 102">
            <a:extLst>
              <a:ext uri="{FF2B5EF4-FFF2-40B4-BE49-F238E27FC236}">
                <a16:creationId xmlns:a16="http://schemas.microsoft.com/office/drawing/2014/main" id="{56412A07-1934-D94E-A411-1AF49A0C87C6}"/>
              </a:ext>
            </a:extLst>
          </p:cNvPr>
          <p:cNvSpPr/>
          <p:nvPr/>
        </p:nvSpPr>
        <p:spPr>
          <a:xfrm>
            <a:off x="7207634" y="1746546"/>
            <a:ext cx="197905" cy="197905"/>
          </a:xfrm>
          <a:prstGeom prst="ellipse">
            <a:avLst/>
          </a:prstGeom>
          <a:solidFill>
            <a:srgbClr val="B9E82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4" name="Ovale 103">
            <a:extLst>
              <a:ext uri="{FF2B5EF4-FFF2-40B4-BE49-F238E27FC236}">
                <a16:creationId xmlns:a16="http://schemas.microsoft.com/office/drawing/2014/main" id="{63F14A46-2AAB-EF46-B52A-BE45560DB127}"/>
              </a:ext>
            </a:extLst>
          </p:cNvPr>
          <p:cNvSpPr/>
          <p:nvPr/>
        </p:nvSpPr>
        <p:spPr>
          <a:xfrm>
            <a:off x="3057451" y="2472694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5" name="Ovale 104">
            <a:extLst>
              <a:ext uri="{FF2B5EF4-FFF2-40B4-BE49-F238E27FC236}">
                <a16:creationId xmlns:a16="http://schemas.microsoft.com/office/drawing/2014/main" id="{BE77EB5F-CEB6-5A44-B0E0-3ED1A8431F89}"/>
              </a:ext>
            </a:extLst>
          </p:cNvPr>
          <p:cNvSpPr/>
          <p:nvPr/>
        </p:nvSpPr>
        <p:spPr>
          <a:xfrm>
            <a:off x="4710925" y="1550944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6" name="Ovale 105">
            <a:extLst>
              <a:ext uri="{FF2B5EF4-FFF2-40B4-BE49-F238E27FC236}">
                <a16:creationId xmlns:a16="http://schemas.microsoft.com/office/drawing/2014/main" id="{A2E2EA19-2A67-0240-91D0-47DFCAB2C3B2}"/>
              </a:ext>
            </a:extLst>
          </p:cNvPr>
          <p:cNvSpPr/>
          <p:nvPr/>
        </p:nvSpPr>
        <p:spPr>
          <a:xfrm>
            <a:off x="5919524" y="2911942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7" name="Ovale 106">
            <a:extLst>
              <a:ext uri="{FF2B5EF4-FFF2-40B4-BE49-F238E27FC236}">
                <a16:creationId xmlns:a16="http://schemas.microsoft.com/office/drawing/2014/main" id="{EAAAD249-AD8D-784A-A6DA-EDE3841C2901}"/>
              </a:ext>
            </a:extLst>
          </p:cNvPr>
          <p:cNvSpPr/>
          <p:nvPr/>
        </p:nvSpPr>
        <p:spPr>
          <a:xfrm>
            <a:off x="4472386" y="3444679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8" name="Ovale 107">
            <a:extLst>
              <a:ext uri="{FF2B5EF4-FFF2-40B4-BE49-F238E27FC236}">
                <a16:creationId xmlns:a16="http://schemas.microsoft.com/office/drawing/2014/main" id="{8C7D380B-7C98-F344-8664-E2E2653A167C}"/>
              </a:ext>
            </a:extLst>
          </p:cNvPr>
          <p:cNvSpPr/>
          <p:nvPr/>
        </p:nvSpPr>
        <p:spPr>
          <a:xfrm>
            <a:off x="2140003" y="3694881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9" name="Ovale 108">
            <a:extLst>
              <a:ext uri="{FF2B5EF4-FFF2-40B4-BE49-F238E27FC236}">
                <a16:creationId xmlns:a16="http://schemas.microsoft.com/office/drawing/2014/main" id="{3B6B1368-3FD1-6548-B2C7-E0BFBF7C3760}"/>
              </a:ext>
            </a:extLst>
          </p:cNvPr>
          <p:cNvSpPr/>
          <p:nvPr/>
        </p:nvSpPr>
        <p:spPr>
          <a:xfrm>
            <a:off x="5669587" y="4746441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0" name="Ovale 109">
            <a:extLst>
              <a:ext uri="{FF2B5EF4-FFF2-40B4-BE49-F238E27FC236}">
                <a16:creationId xmlns:a16="http://schemas.microsoft.com/office/drawing/2014/main" id="{5CF439BC-5D96-A047-8073-D0202A4C4770}"/>
              </a:ext>
            </a:extLst>
          </p:cNvPr>
          <p:cNvSpPr/>
          <p:nvPr/>
        </p:nvSpPr>
        <p:spPr>
          <a:xfrm>
            <a:off x="3639619" y="4611269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1" name="Ovale 110">
            <a:extLst>
              <a:ext uri="{FF2B5EF4-FFF2-40B4-BE49-F238E27FC236}">
                <a16:creationId xmlns:a16="http://schemas.microsoft.com/office/drawing/2014/main" id="{866B91A7-0033-B942-A02E-AF1BF0111770}"/>
              </a:ext>
            </a:extLst>
          </p:cNvPr>
          <p:cNvSpPr/>
          <p:nvPr/>
        </p:nvSpPr>
        <p:spPr>
          <a:xfrm>
            <a:off x="2793387" y="1183179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2" name="Ovale 111">
            <a:extLst>
              <a:ext uri="{FF2B5EF4-FFF2-40B4-BE49-F238E27FC236}">
                <a16:creationId xmlns:a16="http://schemas.microsoft.com/office/drawing/2014/main" id="{5D1336AB-731B-1446-9EED-65F90928203B}"/>
              </a:ext>
            </a:extLst>
          </p:cNvPr>
          <p:cNvSpPr/>
          <p:nvPr/>
        </p:nvSpPr>
        <p:spPr>
          <a:xfrm>
            <a:off x="7576815" y="4070182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8" name="CasellaDiTesto 57">
            <a:extLst>
              <a:ext uri="{FF2B5EF4-FFF2-40B4-BE49-F238E27FC236}">
                <a16:creationId xmlns:a16="http://schemas.microsoft.com/office/drawing/2014/main" id="{6D0BEDB4-3BDB-4C40-896C-40F23D4CDC43}"/>
              </a:ext>
            </a:extLst>
          </p:cNvPr>
          <p:cNvSpPr txBox="1"/>
          <p:nvPr/>
        </p:nvSpPr>
        <p:spPr>
          <a:xfrm>
            <a:off x="1016835" y="3967454"/>
            <a:ext cx="4908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solidFill>
                  <a:srgbClr val="FF5A5C"/>
                </a:solidFill>
                <a:latin typeface="Dosis" panose="02010503020202060003" pitchFamily="2" charset="77"/>
              </a:rPr>
              <a:t>Nodi</a:t>
            </a:r>
          </a:p>
        </p:txBody>
      </p:sp>
      <p:sp>
        <p:nvSpPr>
          <p:cNvPr id="2" name="Figura a mano libera 1">
            <a:extLst>
              <a:ext uri="{FF2B5EF4-FFF2-40B4-BE49-F238E27FC236}">
                <a16:creationId xmlns:a16="http://schemas.microsoft.com/office/drawing/2014/main" id="{39876C73-467F-BB41-A3F3-24A062529AC0}"/>
              </a:ext>
            </a:extLst>
          </p:cNvPr>
          <p:cNvSpPr/>
          <p:nvPr/>
        </p:nvSpPr>
        <p:spPr>
          <a:xfrm>
            <a:off x="1472184" y="3857758"/>
            <a:ext cx="530352" cy="165602"/>
          </a:xfrm>
          <a:custGeom>
            <a:avLst/>
            <a:gdLst>
              <a:gd name="connsiteX0" fmla="*/ 0 w 530352"/>
              <a:gd name="connsiteY0" fmla="*/ 165602 h 165602"/>
              <a:gd name="connsiteX1" fmla="*/ 237744 w 530352"/>
              <a:gd name="connsiteY1" fmla="*/ 1010 h 165602"/>
              <a:gd name="connsiteX2" fmla="*/ 283464 w 530352"/>
              <a:gd name="connsiteY2" fmla="*/ 92450 h 165602"/>
              <a:gd name="connsiteX3" fmla="*/ 530352 w 530352"/>
              <a:gd name="connsiteY3" fmla="*/ 10154 h 165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352" h="165602">
                <a:moveTo>
                  <a:pt x="0" y="165602"/>
                </a:moveTo>
                <a:cubicBezTo>
                  <a:pt x="95250" y="89402"/>
                  <a:pt x="190500" y="13202"/>
                  <a:pt x="237744" y="1010"/>
                </a:cubicBezTo>
                <a:cubicBezTo>
                  <a:pt x="284988" y="-11182"/>
                  <a:pt x="234696" y="90926"/>
                  <a:pt x="283464" y="92450"/>
                </a:cubicBezTo>
                <a:cubicBezTo>
                  <a:pt x="332232" y="93974"/>
                  <a:pt x="431292" y="52064"/>
                  <a:pt x="530352" y="10154"/>
                </a:cubicBez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1" name="CasellaDiTesto 60">
            <a:extLst>
              <a:ext uri="{FF2B5EF4-FFF2-40B4-BE49-F238E27FC236}">
                <a16:creationId xmlns:a16="http://schemas.microsoft.com/office/drawing/2014/main" id="{5CADF425-2A79-724E-98A2-B5371A0C2631}"/>
              </a:ext>
            </a:extLst>
          </p:cNvPr>
          <p:cNvSpPr txBox="1"/>
          <p:nvPr/>
        </p:nvSpPr>
        <p:spPr>
          <a:xfrm>
            <a:off x="3829096" y="2690393"/>
            <a:ext cx="15744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000" b="1" dirty="0">
                <a:solidFill>
                  <a:srgbClr val="FF5A5C"/>
                </a:solidFill>
                <a:latin typeface="Dosis" panose="02010503020202060003" pitchFamily="2" charset="77"/>
              </a:rPr>
              <a:t>Rete Internet</a:t>
            </a:r>
          </a:p>
        </p:txBody>
      </p:sp>
    </p:spTree>
    <p:extLst>
      <p:ext uri="{BB962C8B-B14F-4D97-AF65-F5344CB8AC3E}">
        <p14:creationId xmlns:p14="http://schemas.microsoft.com/office/powerpoint/2010/main" val="23199319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649FDA5D-D2DE-E44D-95D3-6EAA60EC557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717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26" name="Gruppo 25">
            <a:extLst>
              <a:ext uri="{FF2B5EF4-FFF2-40B4-BE49-F238E27FC236}">
                <a16:creationId xmlns:a16="http://schemas.microsoft.com/office/drawing/2014/main" id="{85C27719-586E-8A42-8EE2-4F127547C105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9144000" cy="4636008"/>
          </a:xfrm>
          <a:noFill/>
        </p:grpSpPr>
        <p:grpSp>
          <p:nvGrpSpPr>
            <p:cNvPr id="3" name="Gruppo 2">
              <a:extLst>
                <a:ext uri="{FF2B5EF4-FFF2-40B4-BE49-F238E27FC236}">
                  <a16:creationId xmlns:a16="http://schemas.microsoft.com/office/drawing/2014/main" id="{764546BB-2294-B24A-991F-7E93D4154E14}"/>
                </a:ext>
              </a:extLst>
            </p:cNvPr>
            <p:cNvGrpSpPr/>
            <p:nvPr/>
          </p:nvGrpSpPr>
          <p:grpSpPr>
            <a:xfrm>
              <a:off x="0" y="0"/>
              <a:ext cx="9144000" cy="1545336"/>
              <a:chOff x="0" y="0"/>
              <a:chExt cx="9107424" cy="1545336"/>
            </a:xfrm>
            <a:grpFill/>
          </p:grpSpPr>
          <p:sp>
            <p:nvSpPr>
              <p:cNvPr id="2" name="Rettangolo 1">
                <a:extLst>
                  <a:ext uri="{FF2B5EF4-FFF2-40B4-BE49-F238E27FC236}">
                    <a16:creationId xmlns:a16="http://schemas.microsoft.com/office/drawing/2014/main" id="{BF75959A-AECE-2C4B-9A36-FF68231A1F89}"/>
                  </a:ext>
                </a:extLst>
              </p:cNvPr>
              <p:cNvSpPr/>
              <p:nvPr/>
            </p:nvSpPr>
            <p:spPr>
              <a:xfrm>
                <a:off x="0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" name="Rettangolo 4">
                <a:extLst>
                  <a:ext uri="{FF2B5EF4-FFF2-40B4-BE49-F238E27FC236}">
                    <a16:creationId xmlns:a16="http://schemas.microsoft.com/office/drawing/2014/main" id="{50AD0F8A-79FF-CB4F-A0A3-02E20193E7C7}"/>
                  </a:ext>
                </a:extLst>
              </p:cNvPr>
              <p:cNvSpPr/>
              <p:nvPr/>
            </p:nvSpPr>
            <p:spPr>
              <a:xfrm>
                <a:off x="2276856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" name="Rettangolo 5">
                <a:extLst>
                  <a:ext uri="{FF2B5EF4-FFF2-40B4-BE49-F238E27FC236}">
                    <a16:creationId xmlns:a16="http://schemas.microsoft.com/office/drawing/2014/main" id="{2FC40A4B-48DC-3942-9D35-C8ADFB4177EF}"/>
                  </a:ext>
                </a:extLst>
              </p:cNvPr>
              <p:cNvSpPr/>
              <p:nvPr/>
            </p:nvSpPr>
            <p:spPr>
              <a:xfrm>
                <a:off x="4553712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" name="Rettangolo 6">
                <a:extLst>
                  <a:ext uri="{FF2B5EF4-FFF2-40B4-BE49-F238E27FC236}">
                    <a16:creationId xmlns:a16="http://schemas.microsoft.com/office/drawing/2014/main" id="{43DDD7A4-8060-364C-AD83-A680F8AF0FF5}"/>
                  </a:ext>
                </a:extLst>
              </p:cNvPr>
              <p:cNvSpPr/>
              <p:nvPr/>
            </p:nvSpPr>
            <p:spPr>
              <a:xfrm>
                <a:off x="6830568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16" name="Gruppo 15">
              <a:extLst>
                <a:ext uri="{FF2B5EF4-FFF2-40B4-BE49-F238E27FC236}">
                  <a16:creationId xmlns:a16="http://schemas.microsoft.com/office/drawing/2014/main" id="{334ACB96-7E8D-B34E-A0ED-88EBCC5155C3}"/>
                </a:ext>
              </a:extLst>
            </p:cNvPr>
            <p:cNvGrpSpPr/>
            <p:nvPr/>
          </p:nvGrpSpPr>
          <p:grpSpPr>
            <a:xfrm>
              <a:off x="0" y="1545336"/>
              <a:ext cx="9144000" cy="1545336"/>
              <a:chOff x="0" y="0"/>
              <a:chExt cx="9107424" cy="1545336"/>
            </a:xfrm>
            <a:grpFill/>
          </p:grpSpPr>
          <p:sp>
            <p:nvSpPr>
              <p:cNvPr id="17" name="Rettangolo 16">
                <a:extLst>
                  <a:ext uri="{FF2B5EF4-FFF2-40B4-BE49-F238E27FC236}">
                    <a16:creationId xmlns:a16="http://schemas.microsoft.com/office/drawing/2014/main" id="{44D38D8C-56D8-2C4A-AED3-58344F7F8805}"/>
                  </a:ext>
                </a:extLst>
              </p:cNvPr>
              <p:cNvSpPr/>
              <p:nvPr/>
            </p:nvSpPr>
            <p:spPr>
              <a:xfrm>
                <a:off x="0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18" name="Rettangolo 17">
                <a:extLst>
                  <a:ext uri="{FF2B5EF4-FFF2-40B4-BE49-F238E27FC236}">
                    <a16:creationId xmlns:a16="http://schemas.microsoft.com/office/drawing/2014/main" id="{D21437A9-26F4-B840-9243-EC55370CBBA0}"/>
                  </a:ext>
                </a:extLst>
              </p:cNvPr>
              <p:cNvSpPr/>
              <p:nvPr/>
            </p:nvSpPr>
            <p:spPr>
              <a:xfrm>
                <a:off x="2276856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19" name="Rettangolo 18">
                <a:extLst>
                  <a:ext uri="{FF2B5EF4-FFF2-40B4-BE49-F238E27FC236}">
                    <a16:creationId xmlns:a16="http://schemas.microsoft.com/office/drawing/2014/main" id="{41CF9535-336D-A64F-8108-B7A19EB7AA16}"/>
                  </a:ext>
                </a:extLst>
              </p:cNvPr>
              <p:cNvSpPr/>
              <p:nvPr/>
            </p:nvSpPr>
            <p:spPr>
              <a:xfrm>
                <a:off x="4553712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0" name="Rettangolo 19">
                <a:extLst>
                  <a:ext uri="{FF2B5EF4-FFF2-40B4-BE49-F238E27FC236}">
                    <a16:creationId xmlns:a16="http://schemas.microsoft.com/office/drawing/2014/main" id="{8966688D-D240-C745-9ACA-58A65DDBBD4C}"/>
                  </a:ext>
                </a:extLst>
              </p:cNvPr>
              <p:cNvSpPr/>
              <p:nvPr/>
            </p:nvSpPr>
            <p:spPr>
              <a:xfrm>
                <a:off x="6830568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21" name="Gruppo 20">
              <a:extLst>
                <a:ext uri="{FF2B5EF4-FFF2-40B4-BE49-F238E27FC236}">
                  <a16:creationId xmlns:a16="http://schemas.microsoft.com/office/drawing/2014/main" id="{FC92EA6C-FDEE-724E-BE0D-07DBED8755F2}"/>
                </a:ext>
              </a:extLst>
            </p:cNvPr>
            <p:cNvGrpSpPr/>
            <p:nvPr/>
          </p:nvGrpSpPr>
          <p:grpSpPr>
            <a:xfrm>
              <a:off x="0" y="3090672"/>
              <a:ext cx="9144000" cy="1545336"/>
              <a:chOff x="0" y="0"/>
              <a:chExt cx="9107424" cy="1545336"/>
            </a:xfrm>
            <a:grpFill/>
          </p:grpSpPr>
          <p:sp>
            <p:nvSpPr>
              <p:cNvPr id="22" name="Rettangolo 21">
                <a:extLst>
                  <a:ext uri="{FF2B5EF4-FFF2-40B4-BE49-F238E27FC236}">
                    <a16:creationId xmlns:a16="http://schemas.microsoft.com/office/drawing/2014/main" id="{44B02CF7-DDE4-744F-BF8A-94222A843BAD}"/>
                  </a:ext>
                </a:extLst>
              </p:cNvPr>
              <p:cNvSpPr/>
              <p:nvPr/>
            </p:nvSpPr>
            <p:spPr>
              <a:xfrm>
                <a:off x="0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3" name="Rettangolo 22">
                <a:extLst>
                  <a:ext uri="{FF2B5EF4-FFF2-40B4-BE49-F238E27FC236}">
                    <a16:creationId xmlns:a16="http://schemas.microsoft.com/office/drawing/2014/main" id="{24B509CD-F284-AF45-A16A-924764C27213}"/>
                  </a:ext>
                </a:extLst>
              </p:cNvPr>
              <p:cNvSpPr/>
              <p:nvPr/>
            </p:nvSpPr>
            <p:spPr>
              <a:xfrm>
                <a:off x="2276856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4" name="Rettangolo 23">
                <a:extLst>
                  <a:ext uri="{FF2B5EF4-FFF2-40B4-BE49-F238E27FC236}">
                    <a16:creationId xmlns:a16="http://schemas.microsoft.com/office/drawing/2014/main" id="{B9E3B1A1-5649-F543-B022-5DB3D5401A12}"/>
                  </a:ext>
                </a:extLst>
              </p:cNvPr>
              <p:cNvSpPr/>
              <p:nvPr/>
            </p:nvSpPr>
            <p:spPr>
              <a:xfrm>
                <a:off x="4553712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5" name="Rettangolo 24">
                <a:extLst>
                  <a:ext uri="{FF2B5EF4-FFF2-40B4-BE49-F238E27FC236}">
                    <a16:creationId xmlns:a16="http://schemas.microsoft.com/office/drawing/2014/main" id="{646AF1DB-F207-7244-B738-667891EC9452}"/>
                  </a:ext>
                </a:extLst>
              </p:cNvPr>
              <p:cNvSpPr/>
              <p:nvPr/>
            </p:nvSpPr>
            <p:spPr>
              <a:xfrm>
                <a:off x="6830568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</p:grpSp>
      <p:grpSp>
        <p:nvGrpSpPr>
          <p:cNvPr id="116" name="Gruppo 115">
            <a:extLst>
              <a:ext uri="{FF2B5EF4-FFF2-40B4-BE49-F238E27FC236}">
                <a16:creationId xmlns:a16="http://schemas.microsoft.com/office/drawing/2014/main" id="{9CFCCBD1-5291-8C4D-9ACC-88FC4CD5F4F1}"/>
              </a:ext>
            </a:extLst>
          </p:cNvPr>
          <p:cNvGrpSpPr/>
          <p:nvPr/>
        </p:nvGrpSpPr>
        <p:grpSpPr>
          <a:xfrm>
            <a:off x="283464" y="50291"/>
            <a:ext cx="1917175" cy="1303783"/>
            <a:chOff x="283464" y="50291"/>
            <a:chExt cx="1917175" cy="1303783"/>
          </a:xfrm>
        </p:grpSpPr>
        <p:pic>
          <p:nvPicPr>
            <p:cNvPr id="13" name="Immagine 12">
              <a:extLst>
                <a:ext uri="{FF2B5EF4-FFF2-40B4-BE49-F238E27FC236}">
                  <a16:creationId xmlns:a16="http://schemas.microsoft.com/office/drawing/2014/main" id="{05B173DA-E2E7-EA40-8AC4-34078E9911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21777"/>
            <a:stretch/>
          </p:blipFill>
          <p:spPr>
            <a:xfrm>
              <a:off x="1188720" y="50291"/>
              <a:ext cx="1011919" cy="791545"/>
            </a:xfrm>
            <a:prstGeom prst="rect">
              <a:avLst/>
            </a:prstGeom>
          </p:spPr>
        </p:pic>
        <p:cxnSp>
          <p:nvCxnSpPr>
            <p:cNvPr id="15" name="Connettore 1 14">
              <a:extLst>
                <a:ext uri="{FF2B5EF4-FFF2-40B4-BE49-F238E27FC236}">
                  <a16:creationId xmlns:a16="http://schemas.microsoft.com/office/drawing/2014/main" id="{8BB0A2EC-E44A-464F-A8EA-55BC1BA9743D}"/>
                </a:ext>
              </a:extLst>
            </p:cNvPr>
            <p:cNvCxnSpPr/>
            <p:nvPr/>
          </p:nvCxnSpPr>
          <p:spPr>
            <a:xfrm>
              <a:off x="283464" y="985266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ttore 1 39">
              <a:extLst>
                <a:ext uri="{FF2B5EF4-FFF2-40B4-BE49-F238E27FC236}">
                  <a16:creationId xmlns:a16="http://schemas.microsoft.com/office/drawing/2014/main" id="{D3233C54-7FD3-054C-B10E-7A2F3728B574}"/>
                </a:ext>
              </a:extLst>
            </p:cNvPr>
            <p:cNvCxnSpPr/>
            <p:nvPr/>
          </p:nvCxnSpPr>
          <p:spPr>
            <a:xfrm>
              <a:off x="283464" y="1174242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ttore 1 40">
              <a:extLst>
                <a:ext uri="{FF2B5EF4-FFF2-40B4-BE49-F238E27FC236}">
                  <a16:creationId xmlns:a16="http://schemas.microsoft.com/office/drawing/2014/main" id="{F2D98DC1-7C10-F54B-B425-56322BE4F313}"/>
                </a:ext>
              </a:extLst>
            </p:cNvPr>
            <p:cNvCxnSpPr/>
            <p:nvPr/>
          </p:nvCxnSpPr>
          <p:spPr>
            <a:xfrm>
              <a:off x="283464" y="1354074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Gruppo 116">
            <a:extLst>
              <a:ext uri="{FF2B5EF4-FFF2-40B4-BE49-F238E27FC236}">
                <a16:creationId xmlns:a16="http://schemas.microsoft.com/office/drawing/2014/main" id="{E60BC7D8-4C74-4541-8FAB-F643E741D8E8}"/>
              </a:ext>
            </a:extLst>
          </p:cNvPr>
          <p:cNvGrpSpPr/>
          <p:nvPr/>
        </p:nvGrpSpPr>
        <p:grpSpPr>
          <a:xfrm>
            <a:off x="2569464" y="57998"/>
            <a:ext cx="1917175" cy="1303783"/>
            <a:chOff x="2569464" y="57998"/>
            <a:chExt cx="1917175" cy="1303783"/>
          </a:xfrm>
        </p:grpSpPr>
        <p:pic>
          <p:nvPicPr>
            <p:cNvPr id="46" name="Immagine 45">
              <a:extLst>
                <a:ext uri="{FF2B5EF4-FFF2-40B4-BE49-F238E27FC236}">
                  <a16:creationId xmlns:a16="http://schemas.microsoft.com/office/drawing/2014/main" id="{36BE4462-E8CB-1A42-945F-83FDB62967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21777"/>
            <a:stretch/>
          </p:blipFill>
          <p:spPr>
            <a:xfrm>
              <a:off x="3474720" y="57998"/>
              <a:ext cx="1011919" cy="791545"/>
            </a:xfrm>
            <a:prstGeom prst="rect">
              <a:avLst/>
            </a:prstGeom>
          </p:spPr>
        </p:pic>
        <p:cxnSp>
          <p:nvCxnSpPr>
            <p:cNvPr id="47" name="Connettore 1 46">
              <a:extLst>
                <a:ext uri="{FF2B5EF4-FFF2-40B4-BE49-F238E27FC236}">
                  <a16:creationId xmlns:a16="http://schemas.microsoft.com/office/drawing/2014/main" id="{75DF3DAC-F5F1-1C45-98AA-C0E890D5622F}"/>
                </a:ext>
              </a:extLst>
            </p:cNvPr>
            <p:cNvCxnSpPr/>
            <p:nvPr/>
          </p:nvCxnSpPr>
          <p:spPr>
            <a:xfrm>
              <a:off x="2569464" y="992973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ttore 1 47">
              <a:extLst>
                <a:ext uri="{FF2B5EF4-FFF2-40B4-BE49-F238E27FC236}">
                  <a16:creationId xmlns:a16="http://schemas.microsoft.com/office/drawing/2014/main" id="{952AA5C5-72D0-2341-9790-7BA3FED4919A}"/>
                </a:ext>
              </a:extLst>
            </p:cNvPr>
            <p:cNvCxnSpPr/>
            <p:nvPr/>
          </p:nvCxnSpPr>
          <p:spPr>
            <a:xfrm>
              <a:off x="2569464" y="1181949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ttore 1 48">
              <a:extLst>
                <a:ext uri="{FF2B5EF4-FFF2-40B4-BE49-F238E27FC236}">
                  <a16:creationId xmlns:a16="http://schemas.microsoft.com/office/drawing/2014/main" id="{D290CA62-30F7-B74B-95EA-90B12F8575B8}"/>
                </a:ext>
              </a:extLst>
            </p:cNvPr>
            <p:cNvCxnSpPr/>
            <p:nvPr/>
          </p:nvCxnSpPr>
          <p:spPr>
            <a:xfrm>
              <a:off x="2569464" y="1361781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Gruppo 117">
            <a:extLst>
              <a:ext uri="{FF2B5EF4-FFF2-40B4-BE49-F238E27FC236}">
                <a16:creationId xmlns:a16="http://schemas.microsoft.com/office/drawing/2014/main" id="{544BFAF8-3D98-1C46-A65C-9CAFE2DBF4CD}"/>
              </a:ext>
            </a:extLst>
          </p:cNvPr>
          <p:cNvGrpSpPr/>
          <p:nvPr/>
        </p:nvGrpSpPr>
        <p:grpSpPr>
          <a:xfrm>
            <a:off x="4855464" y="65705"/>
            <a:ext cx="1917175" cy="1303783"/>
            <a:chOff x="4855464" y="65705"/>
            <a:chExt cx="1917175" cy="1303783"/>
          </a:xfrm>
        </p:grpSpPr>
        <p:pic>
          <p:nvPicPr>
            <p:cNvPr id="52" name="Immagine 51">
              <a:extLst>
                <a:ext uri="{FF2B5EF4-FFF2-40B4-BE49-F238E27FC236}">
                  <a16:creationId xmlns:a16="http://schemas.microsoft.com/office/drawing/2014/main" id="{A5900F3C-F2A7-8E41-B4C4-09B72BBDD7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21777"/>
            <a:stretch/>
          </p:blipFill>
          <p:spPr>
            <a:xfrm>
              <a:off x="5760720" y="65705"/>
              <a:ext cx="1011919" cy="791545"/>
            </a:xfrm>
            <a:prstGeom prst="rect">
              <a:avLst/>
            </a:prstGeom>
          </p:spPr>
        </p:pic>
        <p:cxnSp>
          <p:nvCxnSpPr>
            <p:cNvPr id="53" name="Connettore 1 52">
              <a:extLst>
                <a:ext uri="{FF2B5EF4-FFF2-40B4-BE49-F238E27FC236}">
                  <a16:creationId xmlns:a16="http://schemas.microsoft.com/office/drawing/2014/main" id="{7FFE3A8D-9758-8F4D-8100-E96E198B55BA}"/>
                </a:ext>
              </a:extLst>
            </p:cNvPr>
            <p:cNvCxnSpPr/>
            <p:nvPr/>
          </p:nvCxnSpPr>
          <p:spPr>
            <a:xfrm>
              <a:off x="4855464" y="1000680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ttore 1 53">
              <a:extLst>
                <a:ext uri="{FF2B5EF4-FFF2-40B4-BE49-F238E27FC236}">
                  <a16:creationId xmlns:a16="http://schemas.microsoft.com/office/drawing/2014/main" id="{B93AD325-C3C9-8348-AFCC-C84F28725B5B}"/>
                </a:ext>
              </a:extLst>
            </p:cNvPr>
            <p:cNvCxnSpPr/>
            <p:nvPr/>
          </p:nvCxnSpPr>
          <p:spPr>
            <a:xfrm>
              <a:off x="4855464" y="1189656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ttore 1 54">
              <a:extLst>
                <a:ext uri="{FF2B5EF4-FFF2-40B4-BE49-F238E27FC236}">
                  <a16:creationId xmlns:a16="http://schemas.microsoft.com/office/drawing/2014/main" id="{D62B6216-36F9-AD4B-B2AB-400ED0E2CF62}"/>
                </a:ext>
              </a:extLst>
            </p:cNvPr>
            <p:cNvCxnSpPr/>
            <p:nvPr/>
          </p:nvCxnSpPr>
          <p:spPr>
            <a:xfrm>
              <a:off x="4855464" y="1369488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9" name="Gruppo 118">
            <a:extLst>
              <a:ext uri="{FF2B5EF4-FFF2-40B4-BE49-F238E27FC236}">
                <a16:creationId xmlns:a16="http://schemas.microsoft.com/office/drawing/2014/main" id="{149BA9E1-0165-394C-917D-DB436E597B4B}"/>
              </a:ext>
            </a:extLst>
          </p:cNvPr>
          <p:cNvGrpSpPr/>
          <p:nvPr/>
        </p:nvGrpSpPr>
        <p:grpSpPr>
          <a:xfrm>
            <a:off x="7141464" y="74553"/>
            <a:ext cx="1917175" cy="1303783"/>
            <a:chOff x="7141464" y="74553"/>
            <a:chExt cx="1917175" cy="1303783"/>
          </a:xfrm>
        </p:grpSpPr>
        <p:pic>
          <p:nvPicPr>
            <p:cNvPr id="58" name="Immagine 57">
              <a:extLst>
                <a:ext uri="{FF2B5EF4-FFF2-40B4-BE49-F238E27FC236}">
                  <a16:creationId xmlns:a16="http://schemas.microsoft.com/office/drawing/2014/main" id="{63FEB346-5F4E-A443-A6A4-EA6DDAE096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21777"/>
            <a:stretch/>
          </p:blipFill>
          <p:spPr>
            <a:xfrm>
              <a:off x="8046720" y="74553"/>
              <a:ext cx="1011919" cy="791545"/>
            </a:xfrm>
            <a:prstGeom prst="rect">
              <a:avLst/>
            </a:prstGeom>
          </p:spPr>
        </p:pic>
        <p:cxnSp>
          <p:nvCxnSpPr>
            <p:cNvPr id="59" name="Connettore 1 58">
              <a:extLst>
                <a:ext uri="{FF2B5EF4-FFF2-40B4-BE49-F238E27FC236}">
                  <a16:creationId xmlns:a16="http://schemas.microsoft.com/office/drawing/2014/main" id="{4D9AF920-B163-7C4A-B767-77AAC653BCF7}"/>
                </a:ext>
              </a:extLst>
            </p:cNvPr>
            <p:cNvCxnSpPr/>
            <p:nvPr/>
          </p:nvCxnSpPr>
          <p:spPr>
            <a:xfrm>
              <a:off x="7141464" y="1009528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ttore 1 59">
              <a:extLst>
                <a:ext uri="{FF2B5EF4-FFF2-40B4-BE49-F238E27FC236}">
                  <a16:creationId xmlns:a16="http://schemas.microsoft.com/office/drawing/2014/main" id="{B1593235-EB20-874E-9A24-1A4D8C65659A}"/>
                </a:ext>
              </a:extLst>
            </p:cNvPr>
            <p:cNvCxnSpPr/>
            <p:nvPr/>
          </p:nvCxnSpPr>
          <p:spPr>
            <a:xfrm>
              <a:off x="7141464" y="1198504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ttore 1 60">
              <a:extLst>
                <a:ext uri="{FF2B5EF4-FFF2-40B4-BE49-F238E27FC236}">
                  <a16:creationId xmlns:a16="http://schemas.microsoft.com/office/drawing/2014/main" id="{628053EE-A4B8-994D-A8E2-6C0464DA3D0A}"/>
                </a:ext>
              </a:extLst>
            </p:cNvPr>
            <p:cNvCxnSpPr/>
            <p:nvPr/>
          </p:nvCxnSpPr>
          <p:spPr>
            <a:xfrm>
              <a:off x="7141464" y="1378336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0" name="Gruppo 119">
            <a:extLst>
              <a:ext uri="{FF2B5EF4-FFF2-40B4-BE49-F238E27FC236}">
                <a16:creationId xmlns:a16="http://schemas.microsoft.com/office/drawing/2014/main" id="{527537F1-5C9A-444A-A187-0DBC06F25D95}"/>
              </a:ext>
            </a:extLst>
          </p:cNvPr>
          <p:cNvGrpSpPr/>
          <p:nvPr/>
        </p:nvGrpSpPr>
        <p:grpSpPr>
          <a:xfrm>
            <a:off x="283464" y="1774231"/>
            <a:ext cx="1917175" cy="1303783"/>
            <a:chOff x="283464" y="1774231"/>
            <a:chExt cx="1917175" cy="1303783"/>
          </a:xfrm>
        </p:grpSpPr>
        <p:pic>
          <p:nvPicPr>
            <p:cNvPr id="64" name="Immagine 63">
              <a:extLst>
                <a:ext uri="{FF2B5EF4-FFF2-40B4-BE49-F238E27FC236}">
                  <a16:creationId xmlns:a16="http://schemas.microsoft.com/office/drawing/2014/main" id="{69DE68D9-509C-1543-8880-B00A545621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21777"/>
            <a:stretch/>
          </p:blipFill>
          <p:spPr>
            <a:xfrm>
              <a:off x="1188720" y="1774231"/>
              <a:ext cx="1011919" cy="791545"/>
            </a:xfrm>
            <a:prstGeom prst="rect">
              <a:avLst/>
            </a:prstGeom>
          </p:spPr>
        </p:pic>
        <p:cxnSp>
          <p:nvCxnSpPr>
            <p:cNvPr id="65" name="Connettore 1 64">
              <a:extLst>
                <a:ext uri="{FF2B5EF4-FFF2-40B4-BE49-F238E27FC236}">
                  <a16:creationId xmlns:a16="http://schemas.microsoft.com/office/drawing/2014/main" id="{3D11ED81-A65E-DE4A-A287-1DD817C35552}"/>
                </a:ext>
              </a:extLst>
            </p:cNvPr>
            <p:cNvCxnSpPr/>
            <p:nvPr/>
          </p:nvCxnSpPr>
          <p:spPr>
            <a:xfrm>
              <a:off x="283464" y="2709206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ttore 1 65">
              <a:extLst>
                <a:ext uri="{FF2B5EF4-FFF2-40B4-BE49-F238E27FC236}">
                  <a16:creationId xmlns:a16="http://schemas.microsoft.com/office/drawing/2014/main" id="{095B84C4-EC0F-B948-9D5A-8B32B5F97899}"/>
                </a:ext>
              </a:extLst>
            </p:cNvPr>
            <p:cNvCxnSpPr/>
            <p:nvPr/>
          </p:nvCxnSpPr>
          <p:spPr>
            <a:xfrm>
              <a:off x="283464" y="2898182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ttore 1 66">
              <a:extLst>
                <a:ext uri="{FF2B5EF4-FFF2-40B4-BE49-F238E27FC236}">
                  <a16:creationId xmlns:a16="http://schemas.microsoft.com/office/drawing/2014/main" id="{8BF8987D-73CB-E746-9CDE-2984E8A56B8B}"/>
                </a:ext>
              </a:extLst>
            </p:cNvPr>
            <p:cNvCxnSpPr/>
            <p:nvPr/>
          </p:nvCxnSpPr>
          <p:spPr>
            <a:xfrm>
              <a:off x="283464" y="3078014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Gruppo 120">
            <a:extLst>
              <a:ext uri="{FF2B5EF4-FFF2-40B4-BE49-F238E27FC236}">
                <a16:creationId xmlns:a16="http://schemas.microsoft.com/office/drawing/2014/main" id="{2E93215D-8F6A-DD47-9FBF-EFD1F63000F2}"/>
              </a:ext>
            </a:extLst>
          </p:cNvPr>
          <p:cNvGrpSpPr/>
          <p:nvPr/>
        </p:nvGrpSpPr>
        <p:grpSpPr>
          <a:xfrm>
            <a:off x="2569464" y="1781938"/>
            <a:ext cx="1917175" cy="1303783"/>
            <a:chOff x="2569464" y="1781938"/>
            <a:chExt cx="1917175" cy="1303783"/>
          </a:xfrm>
        </p:grpSpPr>
        <p:pic>
          <p:nvPicPr>
            <p:cNvPr id="70" name="Immagine 69">
              <a:extLst>
                <a:ext uri="{FF2B5EF4-FFF2-40B4-BE49-F238E27FC236}">
                  <a16:creationId xmlns:a16="http://schemas.microsoft.com/office/drawing/2014/main" id="{D8DC72E2-F362-9B4F-B677-B59C198B50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21777"/>
            <a:stretch/>
          </p:blipFill>
          <p:spPr>
            <a:xfrm>
              <a:off x="3474720" y="1781938"/>
              <a:ext cx="1011919" cy="791545"/>
            </a:xfrm>
            <a:prstGeom prst="rect">
              <a:avLst/>
            </a:prstGeom>
          </p:spPr>
        </p:pic>
        <p:cxnSp>
          <p:nvCxnSpPr>
            <p:cNvPr id="71" name="Connettore 1 70">
              <a:extLst>
                <a:ext uri="{FF2B5EF4-FFF2-40B4-BE49-F238E27FC236}">
                  <a16:creationId xmlns:a16="http://schemas.microsoft.com/office/drawing/2014/main" id="{5D6A011C-2BCE-C445-8556-F0887F014BB7}"/>
                </a:ext>
              </a:extLst>
            </p:cNvPr>
            <p:cNvCxnSpPr/>
            <p:nvPr/>
          </p:nvCxnSpPr>
          <p:spPr>
            <a:xfrm>
              <a:off x="2569464" y="2716913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ttore 1 71">
              <a:extLst>
                <a:ext uri="{FF2B5EF4-FFF2-40B4-BE49-F238E27FC236}">
                  <a16:creationId xmlns:a16="http://schemas.microsoft.com/office/drawing/2014/main" id="{BA16564F-21FB-1A46-830A-4C2CD96E8E60}"/>
                </a:ext>
              </a:extLst>
            </p:cNvPr>
            <p:cNvCxnSpPr/>
            <p:nvPr/>
          </p:nvCxnSpPr>
          <p:spPr>
            <a:xfrm>
              <a:off x="2569464" y="2905889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ttore 1 72">
              <a:extLst>
                <a:ext uri="{FF2B5EF4-FFF2-40B4-BE49-F238E27FC236}">
                  <a16:creationId xmlns:a16="http://schemas.microsoft.com/office/drawing/2014/main" id="{BF198282-8DE5-9D44-8F15-F69605B22681}"/>
                </a:ext>
              </a:extLst>
            </p:cNvPr>
            <p:cNvCxnSpPr/>
            <p:nvPr/>
          </p:nvCxnSpPr>
          <p:spPr>
            <a:xfrm>
              <a:off x="2569464" y="3085721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" name="Gruppo 121">
            <a:extLst>
              <a:ext uri="{FF2B5EF4-FFF2-40B4-BE49-F238E27FC236}">
                <a16:creationId xmlns:a16="http://schemas.microsoft.com/office/drawing/2014/main" id="{B1C68824-AFE2-BD4A-A6D9-C68C7B116A57}"/>
              </a:ext>
            </a:extLst>
          </p:cNvPr>
          <p:cNvGrpSpPr/>
          <p:nvPr/>
        </p:nvGrpSpPr>
        <p:grpSpPr>
          <a:xfrm>
            <a:off x="4855464" y="1789645"/>
            <a:ext cx="1917175" cy="1303783"/>
            <a:chOff x="4855464" y="1789645"/>
            <a:chExt cx="1917175" cy="1303783"/>
          </a:xfrm>
        </p:grpSpPr>
        <p:pic>
          <p:nvPicPr>
            <p:cNvPr id="76" name="Immagine 75">
              <a:extLst>
                <a:ext uri="{FF2B5EF4-FFF2-40B4-BE49-F238E27FC236}">
                  <a16:creationId xmlns:a16="http://schemas.microsoft.com/office/drawing/2014/main" id="{4FF934F4-3BFA-8343-B469-0243F4DA4D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21777"/>
            <a:stretch/>
          </p:blipFill>
          <p:spPr>
            <a:xfrm>
              <a:off x="5760720" y="1789645"/>
              <a:ext cx="1011919" cy="791545"/>
            </a:xfrm>
            <a:prstGeom prst="rect">
              <a:avLst/>
            </a:prstGeom>
          </p:spPr>
        </p:pic>
        <p:cxnSp>
          <p:nvCxnSpPr>
            <p:cNvPr id="77" name="Connettore 1 76">
              <a:extLst>
                <a:ext uri="{FF2B5EF4-FFF2-40B4-BE49-F238E27FC236}">
                  <a16:creationId xmlns:a16="http://schemas.microsoft.com/office/drawing/2014/main" id="{24C5CF41-3C2C-154E-81B8-A29CD639F090}"/>
                </a:ext>
              </a:extLst>
            </p:cNvPr>
            <p:cNvCxnSpPr/>
            <p:nvPr/>
          </p:nvCxnSpPr>
          <p:spPr>
            <a:xfrm>
              <a:off x="4855464" y="2724620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ttore 1 77">
              <a:extLst>
                <a:ext uri="{FF2B5EF4-FFF2-40B4-BE49-F238E27FC236}">
                  <a16:creationId xmlns:a16="http://schemas.microsoft.com/office/drawing/2014/main" id="{09DAA998-6B7F-6042-9D60-1BB22A7FDBB2}"/>
                </a:ext>
              </a:extLst>
            </p:cNvPr>
            <p:cNvCxnSpPr/>
            <p:nvPr/>
          </p:nvCxnSpPr>
          <p:spPr>
            <a:xfrm>
              <a:off x="4855464" y="2913596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ttore 1 78">
              <a:extLst>
                <a:ext uri="{FF2B5EF4-FFF2-40B4-BE49-F238E27FC236}">
                  <a16:creationId xmlns:a16="http://schemas.microsoft.com/office/drawing/2014/main" id="{AC45B535-5917-3442-BB5F-100DA17EB907}"/>
                </a:ext>
              </a:extLst>
            </p:cNvPr>
            <p:cNvCxnSpPr/>
            <p:nvPr/>
          </p:nvCxnSpPr>
          <p:spPr>
            <a:xfrm>
              <a:off x="4855464" y="3093428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" name="Gruppo 122">
            <a:extLst>
              <a:ext uri="{FF2B5EF4-FFF2-40B4-BE49-F238E27FC236}">
                <a16:creationId xmlns:a16="http://schemas.microsoft.com/office/drawing/2014/main" id="{63D556EF-F89B-6641-9D66-52A4EEE8797D}"/>
              </a:ext>
            </a:extLst>
          </p:cNvPr>
          <p:cNvGrpSpPr/>
          <p:nvPr/>
        </p:nvGrpSpPr>
        <p:grpSpPr>
          <a:xfrm>
            <a:off x="7141464" y="1798493"/>
            <a:ext cx="1917175" cy="1303783"/>
            <a:chOff x="7141464" y="1798493"/>
            <a:chExt cx="1917175" cy="1303783"/>
          </a:xfrm>
        </p:grpSpPr>
        <p:pic>
          <p:nvPicPr>
            <p:cNvPr id="82" name="Immagine 81">
              <a:extLst>
                <a:ext uri="{FF2B5EF4-FFF2-40B4-BE49-F238E27FC236}">
                  <a16:creationId xmlns:a16="http://schemas.microsoft.com/office/drawing/2014/main" id="{E21AFD35-CFDA-A64B-B0D6-302409B7E6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21777"/>
            <a:stretch/>
          </p:blipFill>
          <p:spPr>
            <a:xfrm>
              <a:off x="8046720" y="1798493"/>
              <a:ext cx="1011919" cy="791545"/>
            </a:xfrm>
            <a:prstGeom prst="rect">
              <a:avLst/>
            </a:prstGeom>
          </p:spPr>
        </p:pic>
        <p:cxnSp>
          <p:nvCxnSpPr>
            <p:cNvPr id="83" name="Connettore 1 82">
              <a:extLst>
                <a:ext uri="{FF2B5EF4-FFF2-40B4-BE49-F238E27FC236}">
                  <a16:creationId xmlns:a16="http://schemas.microsoft.com/office/drawing/2014/main" id="{4A453308-3D0B-4346-BC47-99D2089FFC36}"/>
                </a:ext>
              </a:extLst>
            </p:cNvPr>
            <p:cNvCxnSpPr/>
            <p:nvPr/>
          </p:nvCxnSpPr>
          <p:spPr>
            <a:xfrm>
              <a:off x="7141464" y="2733468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ttore 1 83">
              <a:extLst>
                <a:ext uri="{FF2B5EF4-FFF2-40B4-BE49-F238E27FC236}">
                  <a16:creationId xmlns:a16="http://schemas.microsoft.com/office/drawing/2014/main" id="{0D864002-E72E-CB40-B585-25E4578FD2EA}"/>
                </a:ext>
              </a:extLst>
            </p:cNvPr>
            <p:cNvCxnSpPr/>
            <p:nvPr/>
          </p:nvCxnSpPr>
          <p:spPr>
            <a:xfrm>
              <a:off x="7141464" y="2922444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ttore 1 84">
              <a:extLst>
                <a:ext uri="{FF2B5EF4-FFF2-40B4-BE49-F238E27FC236}">
                  <a16:creationId xmlns:a16="http://schemas.microsoft.com/office/drawing/2014/main" id="{260802A3-4ED8-944E-B4D5-76763E2AE518}"/>
                </a:ext>
              </a:extLst>
            </p:cNvPr>
            <p:cNvCxnSpPr/>
            <p:nvPr/>
          </p:nvCxnSpPr>
          <p:spPr>
            <a:xfrm>
              <a:off x="7141464" y="3102276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5" name="Gruppo 124">
            <a:extLst>
              <a:ext uri="{FF2B5EF4-FFF2-40B4-BE49-F238E27FC236}">
                <a16:creationId xmlns:a16="http://schemas.microsoft.com/office/drawing/2014/main" id="{3DBB15E7-64A4-2F4B-929E-17E58FB17A25}"/>
              </a:ext>
            </a:extLst>
          </p:cNvPr>
          <p:cNvGrpSpPr/>
          <p:nvPr/>
        </p:nvGrpSpPr>
        <p:grpSpPr>
          <a:xfrm>
            <a:off x="2569464" y="3511152"/>
            <a:ext cx="1917175" cy="1303783"/>
            <a:chOff x="2569464" y="3511152"/>
            <a:chExt cx="1917175" cy="1303783"/>
          </a:xfrm>
        </p:grpSpPr>
        <p:pic>
          <p:nvPicPr>
            <p:cNvPr id="94" name="Immagine 93">
              <a:extLst>
                <a:ext uri="{FF2B5EF4-FFF2-40B4-BE49-F238E27FC236}">
                  <a16:creationId xmlns:a16="http://schemas.microsoft.com/office/drawing/2014/main" id="{F559B9A8-FD70-3C45-A1CC-43FA247926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21777"/>
            <a:stretch/>
          </p:blipFill>
          <p:spPr>
            <a:xfrm>
              <a:off x="3474720" y="3511152"/>
              <a:ext cx="1011919" cy="791545"/>
            </a:xfrm>
            <a:prstGeom prst="rect">
              <a:avLst/>
            </a:prstGeom>
          </p:spPr>
        </p:pic>
        <p:cxnSp>
          <p:nvCxnSpPr>
            <p:cNvPr id="95" name="Connettore 1 94">
              <a:extLst>
                <a:ext uri="{FF2B5EF4-FFF2-40B4-BE49-F238E27FC236}">
                  <a16:creationId xmlns:a16="http://schemas.microsoft.com/office/drawing/2014/main" id="{4F80BBD0-ED04-0246-8726-3BAB39BF8F64}"/>
                </a:ext>
              </a:extLst>
            </p:cNvPr>
            <p:cNvCxnSpPr/>
            <p:nvPr/>
          </p:nvCxnSpPr>
          <p:spPr>
            <a:xfrm>
              <a:off x="2569464" y="4446127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Connettore 1 95">
              <a:extLst>
                <a:ext uri="{FF2B5EF4-FFF2-40B4-BE49-F238E27FC236}">
                  <a16:creationId xmlns:a16="http://schemas.microsoft.com/office/drawing/2014/main" id="{FF31B3E5-32C8-6040-A60F-EB0489950260}"/>
                </a:ext>
              </a:extLst>
            </p:cNvPr>
            <p:cNvCxnSpPr/>
            <p:nvPr/>
          </p:nvCxnSpPr>
          <p:spPr>
            <a:xfrm>
              <a:off x="2569464" y="4635103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Connettore 1 96">
              <a:extLst>
                <a:ext uri="{FF2B5EF4-FFF2-40B4-BE49-F238E27FC236}">
                  <a16:creationId xmlns:a16="http://schemas.microsoft.com/office/drawing/2014/main" id="{8AF81939-C255-5841-B5CE-766DC1E32AE6}"/>
                </a:ext>
              </a:extLst>
            </p:cNvPr>
            <p:cNvCxnSpPr/>
            <p:nvPr/>
          </p:nvCxnSpPr>
          <p:spPr>
            <a:xfrm>
              <a:off x="2569464" y="4814935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6" name="Gruppo 125">
            <a:extLst>
              <a:ext uri="{FF2B5EF4-FFF2-40B4-BE49-F238E27FC236}">
                <a16:creationId xmlns:a16="http://schemas.microsoft.com/office/drawing/2014/main" id="{E1352635-DE38-D444-B047-A33195115764}"/>
              </a:ext>
            </a:extLst>
          </p:cNvPr>
          <p:cNvGrpSpPr/>
          <p:nvPr/>
        </p:nvGrpSpPr>
        <p:grpSpPr>
          <a:xfrm>
            <a:off x="4855464" y="3518859"/>
            <a:ext cx="1917175" cy="1303783"/>
            <a:chOff x="4855464" y="3518859"/>
            <a:chExt cx="1917175" cy="1303783"/>
          </a:xfrm>
        </p:grpSpPr>
        <p:pic>
          <p:nvPicPr>
            <p:cNvPr id="100" name="Immagine 99">
              <a:extLst>
                <a:ext uri="{FF2B5EF4-FFF2-40B4-BE49-F238E27FC236}">
                  <a16:creationId xmlns:a16="http://schemas.microsoft.com/office/drawing/2014/main" id="{0FD7C79D-5B24-BB4D-9F40-994FC994B5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21777"/>
            <a:stretch/>
          </p:blipFill>
          <p:spPr>
            <a:xfrm>
              <a:off x="5760720" y="3518859"/>
              <a:ext cx="1011919" cy="791545"/>
            </a:xfrm>
            <a:prstGeom prst="rect">
              <a:avLst/>
            </a:prstGeom>
          </p:spPr>
        </p:pic>
        <p:cxnSp>
          <p:nvCxnSpPr>
            <p:cNvPr id="101" name="Connettore 1 100">
              <a:extLst>
                <a:ext uri="{FF2B5EF4-FFF2-40B4-BE49-F238E27FC236}">
                  <a16:creationId xmlns:a16="http://schemas.microsoft.com/office/drawing/2014/main" id="{E2AD5FCC-1A89-9943-8C4E-8732536AF676}"/>
                </a:ext>
              </a:extLst>
            </p:cNvPr>
            <p:cNvCxnSpPr/>
            <p:nvPr/>
          </p:nvCxnSpPr>
          <p:spPr>
            <a:xfrm>
              <a:off x="4855464" y="4453834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Connettore 1 101">
              <a:extLst>
                <a:ext uri="{FF2B5EF4-FFF2-40B4-BE49-F238E27FC236}">
                  <a16:creationId xmlns:a16="http://schemas.microsoft.com/office/drawing/2014/main" id="{84858147-F6E0-E144-A0DD-ED37DA41319F}"/>
                </a:ext>
              </a:extLst>
            </p:cNvPr>
            <p:cNvCxnSpPr/>
            <p:nvPr/>
          </p:nvCxnSpPr>
          <p:spPr>
            <a:xfrm>
              <a:off x="4855464" y="4642810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onnettore 1 102">
              <a:extLst>
                <a:ext uri="{FF2B5EF4-FFF2-40B4-BE49-F238E27FC236}">
                  <a16:creationId xmlns:a16="http://schemas.microsoft.com/office/drawing/2014/main" id="{AF9F7AC7-CE4D-CA41-B476-6A4DC94172DB}"/>
                </a:ext>
              </a:extLst>
            </p:cNvPr>
            <p:cNvCxnSpPr/>
            <p:nvPr/>
          </p:nvCxnSpPr>
          <p:spPr>
            <a:xfrm>
              <a:off x="4855464" y="4822642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7" name="Gruppo 126">
            <a:extLst>
              <a:ext uri="{FF2B5EF4-FFF2-40B4-BE49-F238E27FC236}">
                <a16:creationId xmlns:a16="http://schemas.microsoft.com/office/drawing/2014/main" id="{DB19E323-2165-A240-8657-63C502DBEA6C}"/>
              </a:ext>
            </a:extLst>
          </p:cNvPr>
          <p:cNvGrpSpPr/>
          <p:nvPr/>
        </p:nvGrpSpPr>
        <p:grpSpPr>
          <a:xfrm>
            <a:off x="7141464" y="3527707"/>
            <a:ext cx="1917175" cy="1303783"/>
            <a:chOff x="7141464" y="3527707"/>
            <a:chExt cx="1917175" cy="1303783"/>
          </a:xfrm>
        </p:grpSpPr>
        <p:pic>
          <p:nvPicPr>
            <p:cNvPr id="106" name="Immagine 105">
              <a:extLst>
                <a:ext uri="{FF2B5EF4-FFF2-40B4-BE49-F238E27FC236}">
                  <a16:creationId xmlns:a16="http://schemas.microsoft.com/office/drawing/2014/main" id="{DD4ACC08-2289-D04E-AE7A-4F901AD112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21777"/>
            <a:stretch/>
          </p:blipFill>
          <p:spPr>
            <a:xfrm>
              <a:off x="8046720" y="3527707"/>
              <a:ext cx="1011919" cy="791545"/>
            </a:xfrm>
            <a:prstGeom prst="rect">
              <a:avLst/>
            </a:prstGeom>
          </p:spPr>
        </p:pic>
        <p:cxnSp>
          <p:nvCxnSpPr>
            <p:cNvPr id="107" name="Connettore 1 106">
              <a:extLst>
                <a:ext uri="{FF2B5EF4-FFF2-40B4-BE49-F238E27FC236}">
                  <a16:creationId xmlns:a16="http://schemas.microsoft.com/office/drawing/2014/main" id="{89420235-7016-4D4D-8E02-2DB8ED3914AF}"/>
                </a:ext>
              </a:extLst>
            </p:cNvPr>
            <p:cNvCxnSpPr/>
            <p:nvPr/>
          </p:nvCxnSpPr>
          <p:spPr>
            <a:xfrm>
              <a:off x="7141464" y="4462682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Connettore 1 107">
              <a:extLst>
                <a:ext uri="{FF2B5EF4-FFF2-40B4-BE49-F238E27FC236}">
                  <a16:creationId xmlns:a16="http://schemas.microsoft.com/office/drawing/2014/main" id="{0F49F115-64B4-3342-8276-F76376153F89}"/>
                </a:ext>
              </a:extLst>
            </p:cNvPr>
            <p:cNvCxnSpPr/>
            <p:nvPr/>
          </p:nvCxnSpPr>
          <p:spPr>
            <a:xfrm>
              <a:off x="7141464" y="4651658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Connettore 1 108">
              <a:extLst>
                <a:ext uri="{FF2B5EF4-FFF2-40B4-BE49-F238E27FC236}">
                  <a16:creationId xmlns:a16="http://schemas.microsoft.com/office/drawing/2014/main" id="{2D1B2D96-55B9-8F46-819E-720D9AF36F7E}"/>
                </a:ext>
              </a:extLst>
            </p:cNvPr>
            <p:cNvCxnSpPr/>
            <p:nvPr/>
          </p:nvCxnSpPr>
          <p:spPr>
            <a:xfrm>
              <a:off x="7141464" y="4831490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4" name="Gruppo 123">
            <a:extLst>
              <a:ext uri="{FF2B5EF4-FFF2-40B4-BE49-F238E27FC236}">
                <a16:creationId xmlns:a16="http://schemas.microsoft.com/office/drawing/2014/main" id="{8E72FC14-6A5C-7D41-A46A-47A559DADA1E}"/>
              </a:ext>
            </a:extLst>
          </p:cNvPr>
          <p:cNvGrpSpPr/>
          <p:nvPr/>
        </p:nvGrpSpPr>
        <p:grpSpPr>
          <a:xfrm>
            <a:off x="283464" y="3511152"/>
            <a:ext cx="1917175" cy="1305220"/>
            <a:chOff x="283464" y="3511152"/>
            <a:chExt cx="1917175" cy="1305220"/>
          </a:xfrm>
        </p:grpSpPr>
        <p:grpSp>
          <p:nvGrpSpPr>
            <p:cNvPr id="86" name="Gruppo 85">
              <a:extLst>
                <a:ext uri="{FF2B5EF4-FFF2-40B4-BE49-F238E27FC236}">
                  <a16:creationId xmlns:a16="http://schemas.microsoft.com/office/drawing/2014/main" id="{15BA28F7-85E3-F84E-B369-C269ED200ECB}"/>
                </a:ext>
              </a:extLst>
            </p:cNvPr>
            <p:cNvGrpSpPr/>
            <p:nvPr/>
          </p:nvGrpSpPr>
          <p:grpSpPr>
            <a:xfrm>
              <a:off x="283464" y="3512589"/>
              <a:ext cx="1917175" cy="1303783"/>
              <a:chOff x="283464" y="50291"/>
              <a:chExt cx="1917175" cy="1303783"/>
            </a:xfrm>
          </p:grpSpPr>
          <p:pic>
            <p:nvPicPr>
              <p:cNvPr id="88" name="Immagine 87">
                <a:extLst>
                  <a:ext uri="{FF2B5EF4-FFF2-40B4-BE49-F238E27FC236}">
                    <a16:creationId xmlns:a16="http://schemas.microsoft.com/office/drawing/2014/main" id="{BB9FDA16-D3FB-9648-8D3A-60EF88AEC62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b="21777"/>
              <a:stretch/>
            </p:blipFill>
            <p:spPr>
              <a:xfrm>
                <a:off x="1188720" y="50291"/>
                <a:ext cx="1011919" cy="791545"/>
              </a:xfrm>
              <a:prstGeom prst="rect">
                <a:avLst/>
              </a:prstGeom>
            </p:spPr>
          </p:pic>
          <p:cxnSp>
            <p:nvCxnSpPr>
              <p:cNvPr id="89" name="Connettore 1 88">
                <a:extLst>
                  <a:ext uri="{FF2B5EF4-FFF2-40B4-BE49-F238E27FC236}">
                    <a16:creationId xmlns:a16="http://schemas.microsoft.com/office/drawing/2014/main" id="{E35539FD-8F49-5943-AD44-5F5B9C0D93B3}"/>
                  </a:ext>
                </a:extLst>
              </p:cNvPr>
              <p:cNvCxnSpPr/>
              <p:nvPr/>
            </p:nvCxnSpPr>
            <p:spPr>
              <a:xfrm>
                <a:off x="283464" y="985266"/>
                <a:ext cx="84124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Connettore 1 89">
                <a:extLst>
                  <a:ext uri="{FF2B5EF4-FFF2-40B4-BE49-F238E27FC236}">
                    <a16:creationId xmlns:a16="http://schemas.microsoft.com/office/drawing/2014/main" id="{2A61A25D-2E86-6B46-BF22-E2393B2B64CA}"/>
                  </a:ext>
                </a:extLst>
              </p:cNvPr>
              <p:cNvCxnSpPr/>
              <p:nvPr/>
            </p:nvCxnSpPr>
            <p:spPr>
              <a:xfrm>
                <a:off x="283464" y="1174242"/>
                <a:ext cx="84124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Connettore 1 90">
                <a:extLst>
                  <a:ext uri="{FF2B5EF4-FFF2-40B4-BE49-F238E27FC236}">
                    <a16:creationId xmlns:a16="http://schemas.microsoft.com/office/drawing/2014/main" id="{C4F7C326-5CFC-BE4C-8268-40F4D90F0639}"/>
                  </a:ext>
                </a:extLst>
              </p:cNvPr>
              <p:cNvCxnSpPr/>
              <p:nvPr/>
            </p:nvCxnSpPr>
            <p:spPr>
              <a:xfrm>
                <a:off x="283464" y="1354074"/>
                <a:ext cx="84124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12" name="Immagine 111">
              <a:extLst>
                <a:ext uri="{FF2B5EF4-FFF2-40B4-BE49-F238E27FC236}">
                  <a16:creationId xmlns:a16="http://schemas.microsoft.com/office/drawing/2014/main" id="{C6F5ED01-C66F-E040-A0B5-FCBD438B17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21777"/>
            <a:stretch/>
          </p:blipFill>
          <p:spPr>
            <a:xfrm>
              <a:off x="1188720" y="3511152"/>
              <a:ext cx="1011919" cy="791545"/>
            </a:xfrm>
            <a:prstGeom prst="rect">
              <a:avLst/>
            </a:prstGeom>
          </p:spPr>
        </p:pic>
        <p:cxnSp>
          <p:nvCxnSpPr>
            <p:cNvPr id="113" name="Connettore 1 112">
              <a:extLst>
                <a:ext uri="{FF2B5EF4-FFF2-40B4-BE49-F238E27FC236}">
                  <a16:creationId xmlns:a16="http://schemas.microsoft.com/office/drawing/2014/main" id="{DD97B7AD-FF87-564D-9683-7446E6BB9FEE}"/>
                </a:ext>
              </a:extLst>
            </p:cNvPr>
            <p:cNvCxnSpPr/>
            <p:nvPr/>
          </p:nvCxnSpPr>
          <p:spPr>
            <a:xfrm>
              <a:off x="283464" y="4446127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Connettore 1 113">
              <a:extLst>
                <a:ext uri="{FF2B5EF4-FFF2-40B4-BE49-F238E27FC236}">
                  <a16:creationId xmlns:a16="http://schemas.microsoft.com/office/drawing/2014/main" id="{F86B25A4-F388-6747-ABA6-167DE2464024}"/>
                </a:ext>
              </a:extLst>
            </p:cNvPr>
            <p:cNvCxnSpPr/>
            <p:nvPr/>
          </p:nvCxnSpPr>
          <p:spPr>
            <a:xfrm>
              <a:off x="283464" y="4635103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Connettore 1 114">
              <a:extLst>
                <a:ext uri="{FF2B5EF4-FFF2-40B4-BE49-F238E27FC236}">
                  <a16:creationId xmlns:a16="http://schemas.microsoft.com/office/drawing/2014/main" id="{3E73155F-5057-BB49-922E-4F83D8D12E60}"/>
                </a:ext>
              </a:extLst>
            </p:cNvPr>
            <p:cNvCxnSpPr/>
            <p:nvPr/>
          </p:nvCxnSpPr>
          <p:spPr>
            <a:xfrm>
              <a:off x="283464" y="4814935"/>
              <a:ext cx="841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2333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3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3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3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3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3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3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3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3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3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3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3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Rcinonnesioni_Texture_Coxxlor-03.png"/>
          <p:cNvPicPr preferRelativeResize="0"/>
          <p:nvPr/>
        </p:nvPicPr>
        <p:blipFill rotWithShape="1">
          <a:blip r:embed="rId3">
            <a:alphaModFix/>
          </a:blip>
          <a:srcRect l="4100" t="-8510" r="-4100" b="8510"/>
          <a:stretch/>
        </p:blipFill>
        <p:spPr>
          <a:xfrm>
            <a:off x="-8375" y="-76200"/>
            <a:ext cx="9144001" cy="5228335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1584325" y="1348155"/>
            <a:ext cx="5958599" cy="249101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Dosis"/>
              <a:buNone/>
            </a:pPr>
            <a:r>
              <a:rPr lang="it" sz="4000" b="0" i="0" u="none" strike="noStrike" cap="none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Protocollo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Dosis"/>
              <a:buNone/>
            </a:pPr>
            <a:r>
              <a:rPr lang="it" sz="4000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IP</a:t>
            </a:r>
            <a:endParaRPr lang="it" sz="2800" b="0" i="0" u="none" strike="noStrike" cap="none" dirty="0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77" name="Shape 77" descr="riconnessioni-loghi-logotipo-colori.png"/>
          <p:cNvPicPr preferRelativeResize="0"/>
          <p:nvPr/>
        </p:nvPicPr>
        <p:blipFill rotWithShape="1">
          <a:blip r:embed="rId4">
            <a:alphaModFix/>
          </a:blip>
          <a:srcRect l="12083" t="27596" r="11724" b="27375"/>
          <a:stretch/>
        </p:blipFill>
        <p:spPr>
          <a:xfrm>
            <a:off x="271675" y="4608562"/>
            <a:ext cx="1371599" cy="4142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52995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hape 82" descr="Rcinonnesioni_Texture_Coxxlor-03.png">
            <a:extLst>
              <a:ext uri="{FF2B5EF4-FFF2-40B4-BE49-F238E27FC236}">
                <a16:creationId xmlns:a16="http://schemas.microsoft.com/office/drawing/2014/main" id="{7414453B-7404-CE40-879A-1D6D96FD8BD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b="79858"/>
          <a:stretch/>
        </p:blipFill>
        <p:spPr>
          <a:xfrm>
            <a:off x="-8375" y="-266700"/>
            <a:ext cx="9144001" cy="105305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hape 85">
            <a:extLst>
              <a:ext uri="{FF2B5EF4-FFF2-40B4-BE49-F238E27FC236}">
                <a16:creationId xmlns:a16="http://schemas.microsoft.com/office/drawing/2014/main" id="{32D214F1-8B94-D64F-AF19-8545DB0A177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14</a:t>
            </a:fld>
            <a:endParaRPr lang="it" sz="14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10" name="Shape 86" descr="riconnessioni-loghi-logotipo-colori.png">
            <a:extLst>
              <a:ext uri="{FF2B5EF4-FFF2-40B4-BE49-F238E27FC236}">
                <a16:creationId xmlns:a16="http://schemas.microsoft.com/office/drawing/2014/main" id="{738C80C1-51B0-9A4A-911A-A878C1AB1347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12083" t="27596" r="11724" b="27375"/>
          <a:stretch/>
        </p:blipFill>
        <p:spPr>
          <a:xfrm>
            <a:off x="271675" y="4608562"/>
            <a:ext cx="1371599" cy="41426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Shape 83">
            <a:extLst>
              <a:ext uri="{FF2B5EF4-FFF2-40B4-BE49-F238E27FC236}">
                <a16:creationId xmlns:a16="http://schemas.microsoft.com/office/drawing/2014/main" id="{D5A70305-4EA7-E144-A892-032BE404CFAD}"/>
              </a:ext>
            </a:extLst>
          </p:cNvPr>
          <p:cNvSpPr txBox="1"/>
          <p:nvPr/>
        </p:nvSpPr>
        <p:spPr>
          <a:xfrm>
            <a:off x="200700" y="42850"/>
            <a:ext cx="3603204" cy="743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buSzPct val="25000"/>
            </a:pPr>
            <a:r>
              <a:rPr lang="it-IT" sz="1800" dirty="0">
                <a:latin typeface="Dosis Medium"/>
                <a:ea typeface="Dosis Medium"/>
                <a:cs typeface="Dosis Medium"/>
                <a:sym typeface="Dosis Medium"/>
              </a:rPr>
              <a:t>Il protocollo IP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75C73763-4FF0-6E4E-BC25-CF6F1DDE0F8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35000"/>
          </a:blip>
          <a:srcRect t="5511" b="20711"/>
          <a:stretch/>
        </p:blipFill>
        <p:spPr>
          <a:xfrm>
            <a:off x="1699195" y="2312368"/>
            <a:ext cx="2994471" cy="2209255"/>
          </a:xfrm>
          <a:prstGeom prst="rect">
            <a:avLst/>
          </a:prstGeom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5E9A0A03-4AB7-3546-AD7C-564242D78194}"/>
              </a:ext>
            </a:extLst>
          </p:cNvPr>
          <p:cNvSpPr txBox="1"/>
          <p:nvPr/>
        </p:nvSpPr>
        <p:spPr>
          <a:xfrm>
            <a:off x="826159" y="1005574"/>
            <a:ext cx="6815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4800" b="1" dirty="0">
                <a:solidFill>
                  <a:srgbClr val="FF5A5C"/>
                </a:solidFill>
                <a:latin typeface="Dosis" panose="02010503020202060003" pitchFamily="2" charset="77"/>
              </a:rPr>
              <a:t>IP</a:t>
            </a: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EBABC28B-62AA-CE48-AAC3-EF44F8829715}"/>
              </a:ext>
            </a:extLst>
          </p:cNvPr>
          <p:cNvSpPr/>
          <p:nvPr/>
        </p:nvSpPr>
        <p:spPr>
          <a:xfrm>
            <a:off x="1823147" y="1095384"/>
            <a:ext cx="33554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b="1" dirty="0">
                <a:solidFill>
                  <a:srgbClr val="FF5A5C"/>
                </a:solidFill>
                <a:latin typeface="Dosis" panose="02010503020202060003" pitchFamily="2" charset="77"/>
              </a:rPr>
              <a:t>I</a:t>
            </a:r>
            <a:r>
              <a:rPr lang="it-IT" sz="2000" b="1" dirty="0">
                <a:solidFill>
                  <a:srgbClr val="222222"/>
                </a:solidFill>
                <a:latin typeface="Dosis" panose="02010503020202060003" pitchFamily="2" charset="77"/>
              </a:rPr>
              <a:t>nternet </a:t>
            </a:r>
            <a:r>
              <a:rPr lang="it-IT" sz="2000" b="1" dirty="0" err="1">
                <a:solidFill>
                  <a:srgbClr val="FF5A5C"/>
                </a:solidFill>
                <a:latin typeface="Dosis" panose="02010503020202060003" pitchFamily="2" charset="77"/>
              </a:rPr>
              <a:t>P</a:t>
            </a:r>
            <a:r>
              <a:rPr lang="it-IT" sz="2000" b="1" dirty="0" err="1">
                <a:solidFill>
                  <a:srgbClr val="222222"/>
                </a:solidFill>
                <a:latin typeface="Dosis" panose="02010503020202060003" pitchFamily="2" charset="77"/>
              </a:rPr>
              <a:t>rotocol</a:t>
            </a:r>
            <a:endParaRPr lang="it-IT" sz="2000" b="1" dirty="0">
              <a:latin typeface="Dosis" panose="02010503020202060003" pitchFamily="2" charset="77"/>
            </a:endParaRPr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9127DE92-CB67-0D43-8BFF-E25F9763CD32}"/>
              </a:ext>
            </a:extLst>
          </p:cNvPr>
          <p:cNvSpPr/>
          <p:nvPr/>
        </p:nvSpPr>
        <p:spPr>
          <a:xfrm>
            <a:off x="1823146" y="1462890"/>
            <a:ext cx="69002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rgbClr val="222222"/>
                </a:solidFill>
                <a:latin typeface="Dosis" panose="02010503020202060003" pitchFamily="2" charset="77"/>
              </a:rPr>
              <a:t>È un protocollo di interconnessione di reti che si occupa di </a:t>
            </a:r>
            <a:r>
              <a:rPr lang="it-IT" sz="2000" b="1" dirty="0">
                <a:solidFill>
                  <a:srgbClr val="222222"/>
                </a:solidFill>
                <a:latin typeface="Dosis" panose="02010503020202060003" pitchFamily="2" charset="77"/>
              </a:rPr>
              <a:t>indirizzamento/instradamento </a:t>
            </a:r>
            <a:r>
              <a:rPr lang="it-IT" sz="2000" dirty="0">
                <a:solidFill>
                  <a:srgbClr val="222222"/>
                </a:solidFill>
                <a:latin typeface="Dosis" panose="02010503020202060003" pitchFamily="2" charset="77"/>
              </a:rPr>
              <a:t>dei pacchetti di informazione.</a:t>
            </a:r>
            <a:endParaRPr lang="it-IT" sz="2000" dirty="0">
              <a:latin typeface="Dosis" panose="02010503020202060003" pitchFamily="2" charset="77"/>
            </a:endParaRPr>
          </a:p>
        </p:txBody>
      </p:sp>
      <p:cxnSp>
        <p:nvCxnSpPr>
          <p:cNvPr id="18" name="Connettore 1 17">
            <a:extLst>
              <a:ext uri="{FF2B5EF4-FFF2-40B4-BE49-F238E27FC236}">
                <a16:creationId xmlns:a16="http://schemas.microsoft.com/office/drawing/2014/main" id="{6D052ABE-BE5D-974E-B38C-7A00CDE46EAB}"/>
              </a:ext>
            </a:extLst>
          </p:cNvPr>
          <p:cNvCxnSpPr/>
          <p:nvPr/>
        </p:nvCxnSpPr>
        <p:spPr>
          <a:xfrm>
            <a:off x="1643274" y="1207008"/>
            <a:ext cx="0" cy="850392"/>
          </a:xfrm>
          <a:prstGeom prst="line">
            <a:avLst/>
          </a:prstGeom>
          <a:ln w="50800" cap="rnd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7639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3" descr="nipote">
            <a:extLst>
              <a:ext uri="{FF2B5EF4-FFF2-40B4-BE49-F238E27FC236}">
                <a16:creationId xmlns:a16="http://schemas.microsoft.com/office/drawing/2014/main" id="{DDB6CFA9-CCE0-C340-80E1-A41689D173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87" y="952866"/>
            <a:ext cx="825500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4" descr="nonna">
            <a:extLst>
              <a:ext uri="{FF2B5EF4-FFF2-40B4-BE49-F238E27FC236}">
                <a16:creationId xmlns:a16="http://schemas.microsoft.com/office/drawing/2014/main" id="{DBEE03DC-6B5E-CB41-8761-194DEF7A65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181" y="952866"/>
            <a:ext cx="1309687" cy="125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Shape 82" descr="Rcinonnesioni_Texture_Coxxlor-03.png">
            <a:extLst>
              <a:ext uri="{FF2B5EF4-FFF2-40B4-BE49-F238E27FC236}">
                <a16:creationId xmlns:a16="http://schemas.microsoft.com/office/drawing/2014/main" id="{4CDD4B57-AACB-A74D-A257-C764C2E8BA36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b="79858"/>
          <a:stretch/>
        </p:blipFill>
        <p:spPr>
          <a:xfrm>
            <a:off x="-8375" y="-266700"/>
            <a:ext cx="9144001" cy="105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Shape 85">
            <a:extLst>
              <a:ext uri="{FF2B5EF4-FFF2-40B4-BE49-F238E27FC236}">
                <a16:creationId xmlns:a16="http://schemas.microsoft.com/office/drawing/2014/main" id="{66BEAAAE-D4DA-8046-96ED-1B6C37B65D6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15</a:t>
            </a:fld>
            <a:endParaRPr lang="it" sz="14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25" name="Shape 86" descr="riconnessioni-loghi-logotipo-colori.png">
            <a:extLst>
              <a:ext uri="{FF2B5EF4-FFF2-40B4-BE49-F238E27FC236}">
                <a16:creationId xmlns:a16="http://schemas.microsoft.com/office/drawing/2014/main" id="{EB69DCFF-7030-D74B-9398-1EE22344C543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l="12083" t="27596" r="11724" b="27375"/>
          <a:stretch/>
        </p:blipFill>
        <p:spPr>
          <a:xfrm>
            <a:off x="271675" y="4608562"/>
            <a:ext cx="1371599" cy="414262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Shape 83">
            <a:extLst>
              <a:ext uri="{FF2B5EF4-FFF2-40B4-BE49-F238E27FC236}">
                <a16:creationId xmlns:a16="http://schemas.microsoft.com/office/drawing/2014/main" id="{533C38AC-A3B5-5242-B5D6-44B33DD2EEA3}"/>
              </a:ext>
            </a:extLst>
          </p:cNvPr>
          <p:cNvSpPr txBox="1"/>
          <p:nvPr/>
        </p:nvSpPr>
        <p:spPr>
          <a:xfrm>
            <a:off x="200700" y="42850"/>
            <a:ext cx="3603204" cy="743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buSzPct val="25000"/>
            </a:pPr>
            <a:r>
              <a:rPr lang="it-IT" sz="1800" dirty="0">
                <a:latin typeface="Dosis Medium"/>
                <a:ea typeface="Dosis Medium"/>
                <a:cs typeface="Dosis Medium"/>
                <a:sym typeface="Dosis Medium"/>
              </a:rPr>
              <a:t>Il protocollo IP</a:t>
            </a:r>
          </a:p>
        </p:txBody>
      </p:sp>
      <p:cxnSp>
        <p:nvCxnSpPr>
          <p:cNvPr id="27" name="Connettore 1 26">
            <a:extLst>
              <a:ext uri="{FF2B5EF4-FFF2-40B4-BE49-F238E27FC236}">
                <a16:creationId xmlns:a16="http://schemas.microsoft.com/office/drawing/2014/main" id="{7A07FC72-F8FA-1741-8E61-6559DD4CF7AA}"/>
              </a:ext>
            </a:extLst>
          </p:cNvPr>
          <p:cNvCxnSpPr>
            <a:cxnSpLocks/>
          </p:cNvCxnSpPr>
          <p:nvPr/>
        </p:nvCxnSpPr>
        <p:spPr>
          <a:xfrm flipV="1">
            <a:off x="1507675" y="1309563"/>
            <a:ext cx="1314027" cy="43535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1 29">
            <a:extLst>
              <a:ext uri="{FF2B5EF4-FFF2-40B4-BE49-F238E27FC236}">
                <a16:creationId xmlns:a16="http://schemas.microsoft.com/office/drawing/2014/main" id="{9397F9B3-8D10-DD42-BD16-D0442C65838D}"/>
              </a:ext>
            </a:extLst>
          </p:cNvPr>
          <p:cNvCxnSpPr>
            <a:cxnSpLocks/>
          </p:cNvCxnSpPr>
          <p:nvPr/>
        </p:nvCxnSpPr>
        <p:spPr>
          <a:xfrm flipH="1" flipV="1">
            <a:off x="2959925" y="1282131"/>
            <a:ext cx="1782366" cy="36776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1 32">
            <a:extLst>
              <a:ext uri="{FF2B5EF4-FFF2-40B4-BE49-F238E27FC236}">
                <a16:creationId xmlns:a16="http://schemas.microsoft.com/office/drawing/2014/main" id="{E197DF3F-981A-2245-90CF-550298CBB993}"/>
              </a:ext>
            </a:extLst>
          </p:cNvPr>
          <p:cNvCxnSpPr>
            <a:cxnSpLocks/>
          </p:cNvCxnSpPr>
          <p:nvPr/>
        </p:nvCxnSpPr>
        <p:spPr>
          <a:xfrm flipH="1" flipV="1">
            <a:off x="2892339" y="1349717"/>
            <a:ext cx="264064" cy="115434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1 35">
            <a:extLst>
              <a:ext uri="{FF2B5EF4-FFF2-40B4-BE49-F238E27FC236}">
                <a16:creationId xmlns:a16="http://schemas.microsoft.com/office/drawing/2014/main" id="{9F93708A-1AE6-7645-AF1A-985AD77408AC}"/>
              </a:ext>
            </a:extLst>
          </p:cNvPr>
          <p:cNvCxnSpPr>
            <a:cxnSpLocks/>
          </p:cNvCxnSpPr>
          <p:nvPr/>
        </p:nvCxnSpPr>
        <p:spPr>
          <a:xfrm flipH="1" flipV="1">
            <a:off x="1520176" y="1825703"/>
            <a:ext cx="1568641" cy="74594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ttore 1 38">
            <a:extLst>
              <a:ext uri="{FF2B5EF4-FFF2-40B4-BE49-F238E27FC236}">
                <a16:creationId xmlns:a16="http://schemas.microsoft.com/office/drawing/2014/main" id="{70F4319C-1935-8246-9CCC-F067658AE227}"/>
              </a:ext>
            </a:extLst>
          </p:cNvPr>
          <p:cNvCxnSpPr>
            <a:cxnSpLocks/>
          </p:cNvCxnSpPr>
          <p:nvPr/>
        </p:nvCxnSpPr>
        <p:spPr>
          <a:xfrm flipH="1" flipV="1">
            <a:off x="1472385" y="1845498"/>
            <a:ext cx="718779" cy="1900544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1 41">
            <a:extLst>
              <a:ext uri="{FF2B5EF4-FFF2-40B4-BE49-F238E27FC236}">
                <a16:creationId xmlns:a16="http://schemas.microsoft.com/office/drawing/2014/main" id="{FC028131-21DE-3540-B556-68834CAA3C93}"/>
              </a:ext>
            </a:extLst>
          </p:cNvPr>
          <p:cNvCxnSpPr>
            <a:cxnSpLocks/>
          </p:cNvCxnSpPr>
          <p:nvPr/>
        </p:nvCxnSpPr>
        <p:spPr>
          <a:xfrm flipH="1">
            <a:off x="2306541" y="3543631"/>
            <a:ext cx="2197211" cy="25020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ttore 1 44">
            <a:extLst>
              <a:ext uri="{FF2B5EF4-FFF2-40B4-BE49-F238E27FC236}">
                <a16:creationId xmlns:a16="http://schemas.microsoft.com/office/drawing/2014/main" id="{94802D3A-59B4-A34F-8F1A-C2299A7777BB}"/>
              </a:ext>
            </a:extLst>
          </p:cNvPr>
          <p:cNvCxnSpPr>
            <a:cxnSpLocks/>
          </p:cNvCxnSpPr>
          <p:nvPr/>
        </p:nvCxnSpPr>
        <p:spPr>
          <a:xfrm flipH="1" flipV="1">
            <a:off x="3204194" y="2619437"/>
            <a:ext cx="1319353" cy="87640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ttore 1 47">
            <a:extLst>
              <a:ext uri="{FF2B5EF4-FFF2-40B4-BE49-F238E27FC236}">
                <a16:creationId xmlns:a16="http://schemas.microsoft.com/office/drawing/2014/main" id="{1C2462B8-C6DB-6F47-BCA5-38430F648852}"/>
              </a:ext>
            </a:extLst>
          </p:cNvPr>
          <p:cNvCxnSpPr>
            <a:cxnSpLocks/>
          </p:cNvCxnSpPr>
          <p:nvPr/>
        </p:nvCxnSpPr>
        <p:spPr>
          <a:xfrm flipH="1">
            <a:off x="2286746" y="2619437"/>
            <a:ext cx="821866" cy="112660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ttore 1 50">
            <a:extLst>
              <a:ext uri="{FF2B5EF4-FFF2-40B4-BE49-F238E27FC236}">
                <a16:creationId xmlns:a16="http://schemas.microsoft.com/office/drawing/2014/main" id="{B6DAE73E-3D0F-1942-9904-A9B28FDE659D}"/>
              </a:ext>
            </a:extLst>
          </p:cNvPr>
          <p:cNvCxnSpPr>
            <a:cxnSpLocks/>
          </p:cNvCxnSpPr>
          <p:nvPr/>
        </p:nvCxnSpPr>
        <p:spPr>
          <a:xfrm flipH="1">
            <a:off x="3204194" y="1697687"/>
            <a:ext cx="1557892" cy="82616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ttore 1 53">
            <a:extLst>
              <a:ext uri="{FF2B5EF4-FFF2-40B4-BE49-F238E27FC236}">
                <a16:creationId xmlns:a16="http://schemas.microsoft.com/office/drawing/2014/main" id="{14093A02-F2D7-304C-9E77-3DDA3DD2D698}"/>
              </a:ext>
            </a:extLst>
          </p:cNvPr>
          <p:cNvCxnSpPr>
            <a:cxnSpLocks/>
          </p:cNvCxnSpPr>
          <p:nvPr/>
        </p:nvCxnSpPr>
        <p:spPr>
          <a:xfrm flipH="1">
            <a:off x="4571338" y="1717482"/>
            <a:ext cx="238539" cy="175856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ttore 1 56">
            <a:extLst>
              <a:ext uri="{FF2B5EF4-FFF2-40B4-BE49-F238E27FC236}">
                <a16:creationId xmlns:a16="http://schemas.microsoft.com/office/drawing/2014/main" id="{2F7294C9-FAFE-B343-BE4D-107B33B84411}"/>
              </a:ext>
            </a:extLst>
          </p:cNvPr>
          <p:cNvCxnSpPr>
            <a:cxnSpLocks/>
          </p:cNvCxnSpPr>
          <p:nvPr/>
        </p:nvCxnSpPr>
        <p:spPr>
          <a:xfrm>
            <a:off x="4857668" y="1697687"/>
            <a:ext cx="2381332" cy="147811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ttore 1 59">
            <a:extLst>
              <a:ext uri="{FF2B5EF4-FFF2-40B4-BE49-F238E27FC236}">
                <a16:creationId xmlns:a16="http://schemas.microsoft.com/office/drawing/2014/main" id="{0B44F1BD-B2CF-6943-91F9-A2810514D834}"/>
              </a:ext>
            </a:extLst>
          </p:cNvPr>
          <p:cNvCxnSpPr>
            <a:cxnSpLocks/>
          </p:cNvCxnSpPr>
          <p:nvPr/>
        </p:nvCxnSpPr>
        <p:spPr>
          <a:xfrm flipV="1">
            <a:off x="6066267" y="1913084"/>
            <a:ext cx="1240319" cy="105001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ttore 1 62">
            <a:extLst>
              <a:ext uri="{FF2B5EF4-FFF2-40B4-BE49-F238E27FC236}">
                <a16:creationId xmlns:a16="http://schemas.microsoft.com/office/drawing/2014/main" id="{4D76B699-65EA-D54B-9B02-C424FA5B3558}"/>
              </a:ext>
            </a:extLst>
          </p:cNvPr>
          <p:cNvCxnSpPr>
            <a:cxnSpLocks/>
          </p:cNvCxnSpPr>
          <p:nvPr/>
        </p:nvCxnSpPr>
        <p:spPr>
          <a:xfrm>
            <a:off x="4857668" y="1697687"/>
            <a:ext cx="1113017" cy="1265416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ttore 1 65">
            <a:extLst>
              <a:ext uri="{FF2B5EF4-FFF2-40B4-BE49-F238E27FC236}">
                <a16:creationId xmlns:a16="http://schemas.microsoft.com/office/drawing/2014/main" id="{9D2B7C63-723B-7A4F-B0F2-42E3286C44A8}"/>
              </a:ext>
            </a:extLst>
          </p:cNvPr>
          <p:cNvCxnSpPr>
            <a:cxnSpLocks/>
          </p:cNvCxnSpPr>
          <p:nvPr/>
        </p:nvCxnSpPr>
        <p:spPr>
          <a:xfrm flipV="1">
            <a:off x="4619129" y="3058685"/>
            <a:ext cx="1351556" cy="43715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ttore 1 68">
            <a:extLst>
              <a:ext uri="{FF2B5EF4-FFF2-40B4-BE49-F238E27FC236}">
                <a16:creationId xmlns:a16="http://schemas.microsoft.com/office/drawing/2014/main" id="{956262A3-E104-8945-A6D7-012437AD4DFE}"/>
              </a:ext>
            </a:extLst>
          </p:cNvPr>
          <p:cNvCxnSpPr>
            <a:cxnSpLocks/>
          </p:cNvCxnSpPr>
          <p:nvPr/>
        </p:nvCxnSpPr>
        <p:spPr>
          <a:xfrm flipV="1">
            <a:off x="5768539" y="3078480"/>
            <a:ext cx="249937" cy="169932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ttore 1 71">
            <a:extLst>
              <a:ext uri="{FF2B5EF4-FFF2-40B4-BE49-F238E27FC236}">
                <a16:creationId xmlns:a16="http://schemas.microsoft.com/office/drawing/2014/main" id="{F7B5ACD4-C1CB-1D41-88BB-83318F682B81}"/>
              </a:ext>
            </a:extLst>
          </p:cNvPr>
          <p:cNvCxnSpPr>
            <a:cxnSpLocks/>
          </p:cNvCxnSpPr>
          <p:nvPr/>
        </p:nvCxnSpPr>
        <p:spPr>
          <a:xfrm flipH="1" flipV="1">
            <a:off x="4619129" y="3591422"/>
            <a:ext cx="1101619" cy="120618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ttore 1 74">
            <a:extLst>
              <a:ext uri="{FF2B5EF4-FFF2-40B4-BE49-F238E27FC236}">
                <a16:creationId xmlns:a16="http://schemas.microsoft.com/office/drawing/2014/main" id="{BC4CDD81-BB4F-834B-9D11-402D24372784}"/>
              </a:ext>
            </a:extLst>
          </p:cNvPr>
          <p:cNvCxnSpPr>
            <a:cxnSpLocks/>
          </p:cNvCxnSpPr>
          <p:nvPr/>
        </p:nvCxnSpPr>
        <p:spPr>
          <a:xfrm flipH="1" flipV="1">
            <a:off x="3806157" y="4710221"/>
            <a:ext cx="1894796" cy="13517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nettore 1 77">
            <a:extLst>
              <a:ext uri="{FF2B5EF4-FFF2-40B4-BE49-F238E27FC236}">
                <a16:creationId xmlns:a16="http://schemas.microsoft.com/office/drawing/2014/main" id="{B6304087-D13C-5D47-8AB1-AE2714FA10DE}"/>
              </a:ext>
            </a:extLst>
          </p:cNvPr>
          <p:cNvCxnSpPr>
            <a:cxnSpLocks/>
          </p:cNvCxnSpPr>
          <p:nvPr/>
        </p:nvCxnSpPr>
        <p:spPr>
          <a:xfrm flipH="1">
            <a:off x="3786362" y="3591422"/>
            <a:ext cx="737185" cy="107100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onnettore 1 80">
            <a:extLst>
              <a:ext uri="{FF2B5EF4-FFF2-40B4-BE49-F238E27FC236}">
                <a16:creationId xmlns:a16="http://schemas.microsoft.com/office/drawing/2014/main" id="{2EB4C67D-E5CC-1642-B2B0-03FB0689D5F9}"/>
              </a:ext>
            </a:extLst>
          </p:cNvPr>
          <p:cNvCxnSpPr>
            <a:cxnSpLocks/>
          </p:cNvCxnSpPr>
          <p:nvPr/>
        </p:nvCxnSpPr>
        <p:spPr>
          <a:xfrm>
            <a:off x="2286746" y="3841624"/>
            <a:ext cx="1384239" cy="868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ttore 1 83">
            <a:extLst>
              <a:ext uri="{FF2B5EF4-FFF2-40B4-BE49-F238E27FC236}">
                <a16:creationId xmlns:a16="http://schemas.microsoft.com/office/drawing/2014/main" id="{846E1222-0609-4C43-99FB-052F4B2A431A}"/>
              </a:ext>
            </a:extLst>
          </p:cNvPr>
          <p:cNvCxnSpPr>
            <a:cxnSpLocks/>
          </p:cNvCxnSpPr>
          <p:nvPr/>
        </p:nvCxnSpPr>
        <p:spPr>
          <a:xfrm flipV="1">
            <a:off x="5816330" y="4169134"/>
            <a:ext cx="1791851" cy="62846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nettore 1 86">
            <a:extLst>
              <a:ext uri="{FF2B5EF4-FFF2-40B4-BE49-F238E27FC236}">
                <a16:creationId xmlns:a16="http://schemas.microsoft.com/office/drawing/2014/main" id="{B836ACD6-8056-3B4A-B831-BC1F1B824CC0}"/>
              </a:ext>
            </a:extLst>
          </p:cNvPr>
          <p:cNvCxnSpPr>
            <a:cxnSpLocks/>
          </p:cNvCxnSpPr>
          <p:nvPr/>
        </p:nvCxnSpPr>
        <p:spPr>
          <a:xfrm>
            <a:off x="6066267" y="3058685"/>
            <a:ext cx="1561709" cy="106265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Connettore 1 89">
            <a:extLst>
              <a:ext uri="{FF2B5EF4-FFF2-40B4-BE49-F238E27FC236}">
                <a16:creationId xmlns:a16="http://schemas.microsoft.com/office/drawing/2014/main" id="{1CCF07DF-2941-884F-AC7C-960F090CA203}"/>
              </a:ext>
            </a:extLst>
          </p:cNvPr>
          <p:cNvCxnSpPr>
            <a:cxnSpLocks/>
          </p:cNvCxnSpPr>
          <p:nvPr/>
        </p:nvCxnSpPr>
        <p:spPr>
          <a:xfrm flipH="1" flipV="1">
            <a:off x="7354377" y="1893289"/>
            <a:ext cx="321390" cy="220825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Ovale 101">
            <a:extLst>
              <a:ext uri="{FF2B5EF4-FFF2-40B4-BE49-F238E27FC236}">
                <a16:creationId xmlns:a16="http://schemas.microsoft.com/office/drawing/2014/main" id="{1F207AD6-A4E0-A34D-B6A9-BA9E5DF3A680}"/>
              </a:ext>
            </a:extLst>
          </p:cNvPr>
          <p:cNvSpPr/>
          <p:nvPr/>
        </p:nvSpPr>
        <p:spPr>
          <a:xfrm>
            <a:off x="1373433" y="1678960"/>
            <a:ext cx="197905" cy="197905"/>
          </a:xfrm>
          <a:prstGeom prst="ellipse">
            <a:avLst/>
          </a:prstGeom>
          <a:solidFill>
            <a:srgbClr val="B3E4EF"/>
          </a:solidFill>
          <a:ln>
            <a:solidFill>
              <a:srgbClr val="0C00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3" name="Ovale 102">
            <a:extLst>
              <a:ext uri="{FF2B5EF4-FFF2-40B4-BE49-F238E27FC236}">
                <a16:creationId xmlns:a16="http://schemas.microsoft.com/office/drawing/2014/main" id="{56412A07-1934-D94E-A411-1AF49A0C87C6}"/>
              </a:ext>
            </a:extLst>
          </p:cNvPr>
          <p:cNvSpPr/>
          <p:nvPr/>
        </p:nvSpPr>
        <p:spPr>
          <a:xfrm>
            <a:off x="7207634" y="1746546"/>
            <a:ext cx="197905" cy="197905"/>
          </a:xfrm>
          <a:prstGeom prst="ellipse">
            <a:avLst/>
          </a:prstGeom>
          <a:solidFill>
            <a:srgbClr val="B9E82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4" name="Ovale 103">
            <a:extLst>
              <a:ext uri="{FF2B5EF4-FFF2-40B4-BE49-F238E27FC236}">
                <a16:creationId xmlns:a16="http://schemas.microsoft.com/office/drawing/2014/main" id="{63F14A46-2AAB-EF46-B52A-BE45560DB127}"/>
              </a:ext>
            </a:extLst>
          </p:cNvPr>
          <p:cNvSpPr/>
          <p:nvPr/>
        </p:nvSpPr>
        <p:spPr>
          <a:xfrm>
            <a:off x="3057451" y="2472694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5" name="Ovale 104">
            <a:extLst>
              <a:ext uri="{FF2B5EF4-FFF2-40B4-BE49-F238E27FC236}">
                <a16:creationId xmlns:a16="http://schemas.microsoft.com/office/drawing/2014/main" id="{BE77EB5F-CEB6-5A44-B0E0-3ED1A8431F89}"/>
              </a:ext>
            </a:extLst>
          </p:cNvPr>
          <p:cNvSpPr/>
          <p:nvPr/>
        </p:nvSpPr>
        <p:spPr>
          <a:xfrm>
            <a:off x="4710925" y="1550944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6" name="Ovale 105">
            <a:extLst>
              <a:ext uri="{FF2B5EF4-FFF2-40B4-BE49-F238E27FC236}">
                <a16:creationId xmlns:a16="http://schemas.microsoft.com/office/drawing/2014/main" id="{A2E2EA19-2A67-0240-91D0-47DFCAB2C3B2}"/>
              </a:ext>
            </a:extLst>
          </p:cNvPr>
          <p:cNvSpPr/>
          <p:nvPr/>
        </p:nvSpPr>
        <p:spPr>
          <a:xfrm>
            <a:off x="5919524" y="2911942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7" name="Ovale 106">
            <a:extLst>
              <a:ext uri="{FF2B5EF4-FFF2-40B4-BE49-F238E27FC236}">
                <a16:creationId xmlns:a16="http://schemas.microsoft.com/office/drawing/2014/main" id="{EAAAD249-AD8D-784A-A6DA-EDE3841C2901}"/>
              </a:ext>
            </a:extLst>
          </p:cNvPr>
          <p:cNvSpPr/>
          <p:nvPr/>
        </p:nvSpPr>
        <p:spPr>
          <a:xfrm>
            <a:off x="4472386" y="3444679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8" name="Ovale 107">
            <a:extLst>
              <a:ext uri="{FF2B5EF4-FFF2-40B4-BE49-F238E27FC236}">
                <a16:creationId xmlns:a16="http://schemas.microsoft.com/office/drawing/2014/main" id="{8C7D380B-7C98-F344-8664-E2E2653A167C}"/>
              </a:ext>
            </a:extLst>
          </p:cNvPr>
          <p:cNvSpPr/>
          <p:nvPr/>
        </p:nvSpPr>
        <p:spPr>
          <a:xfrm>
            <a:off x="2140003" y="3694881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9" name="Ovale 108">
            <a:extLst>
              <a:ext uri="{FF2B5EF4-FFF2-40B4-BE49-F238E27FC236}">
                <a16:creationId xmlns:a16="http://schemas.microsoft.com/office/drawing/2014/main" id="{3B6B1368-3FD1-6548-B2C7-E0BFBF7C3760}"/>
              </a:ext>
            </a:extLst>
          </p:cNvPr>
          <p:cNvSpPr/>
          <p:nvPr/>
        </p:nvSpPr>
        <p:spPr>
          <a:xfrm>
            <a:off x="5669587" y="4746441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0" name="Ovale 109">
            <a:extLst>
              <a:ext uri="{FF2B5EF4-FFF2-40B4-BE49-F238E27FC236}">
                <a16:creationId xmlns:a16="http://schemas.microsoft.com/office/drawing/2014/main" id="{5CF439BC-5D96-A047-8073-D0202A4C4770}"/>
              </a:ext>
            </a:extLst>
          </p:cNvPr>
          <p:cNvSpPr/>
          <p:nvPr/>
        </p:nvSpPr>
        <p:spPr>
          <a:xfrm>
            <a:off x="3639619" y="4611269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1" name="Ovale 110">
            <a:extLst>
              <a:ext uri="{FF2B5EF4-FFF2-40B4-BE49-F238E27FC236}">
                <a16:creationId xmlns:a16="http://schemas.microsoft.com/office/drawing/2014/main" id="{866B91A7-0033-B942-A02E-AF1BF0111770}"/>
              </a:ext>
            </a:extLst>
          </p:cNvPr>
          <p:cNvSpPr/>
          <p:nvPr/>
        </p:nvSpPr>
        <p:spPr>
          <a:xfrm>
            <a:off x="2793387" y="1183179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2" name="Ovale 111">
            <a:extLst>
              <a:ext uri="{FF2B5EF4-FFF2-40B4-BE49-F238E27FC236}">
                <a16:creationId xmlns:a16="http://schemas.microsoft.com/office/drawing/2014/main" id="{5D1336AB-731B-1446-9EED-65F90928203B}"/>
              </a:ext>
            </a:extLst>
          </p:cNvPr>
          <p:cNvSpPr/>
          <p:nvPr/>
        </p:nvSpPr>
        <p:spPr>
          <a:xfrm>
            <a:off x="7576815" y="4070182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2" name="Immagine 81">
            <a:extLst>
              <a:ext uri="{FF2B5EF4-FFF2-40B4-BE49-F238E27FC236}">
                <a16:creationId xmlns:a16="http://schemas.microsoft.com/office/drawing/2014/main" id="{E9106C6D-62DC-1148-AAF7-5C8A16BC2D0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5511" b="20711"/>
          <a:stretch/>
        </p:blipFill>
        <p:spPr>
          <a:xfrm rot="19832984">
            <a:off x="3222069" y="2088710"/>
            <a:ext cx="370739" cy="273523"/>
          </a:xfrm>
          <a:prstGeom prst="rect">
            <a:avLst/>
          </a:prstGeom>
        </p:spPr>
      </p:pic>
      <p:pic>
        <p:nvPicPr>
          <p:cNvPr id="85" name="Immagine 84">
            <a:extLst>
              <a:ext uri="{FF2B5EF4-FFF2-40B4-BE49-F238E27FC236}">
                <a16:creationId xmlns:a16="http://schemas.microsoft.com/office/drawing/2014/main" id="{41FF6952-EB71-D04A-B5EC-6A2D5AF5578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5511" b="20711"/>
          <a:stretch/>
        </p:blipFill>
        <p:spPr>
          <a:xfrm rot="1488829">
            <a:off x="1784357" y="1725393"/>
            <a:ext cx="370739" cy="273523"/>
          </a:xfrm>
          <a:prstGeom prst="rect">
            <a:avLst/>
          </a:prstGeom>
        </p:spPr>
      </p:pic>
      <p:pic>
        <p:nvPicPr>
          <p:cNvPr id="86" name="Immagine 85">
            <a:extLst>
              <a:ext uri="{FF2B5EF4-FFF2-40B4-BE49-F238E27FC236}">
                <a16:creationId xmlns:a16="http://schemas.microsoft.com/office/drawing/2014/main" id="{8B51EE05-7DDD-9848-9A0C-6F798558B89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5511" b="20711"/>
          <a:stretch/>
        </p:blipFill>
        <p:spPr>
          <a:xfrm rot="209469">
            <a:off x="5002454" y="1414181"/>
            <a:ext cx="370739" cy="273523"/>
          </a:xfrm>
          <a:prstGeom prst="rect">
            <a:avLst/>
          </a:prstGeom>
        </p:spPr>
      </p:pic>
      <p:pic>
        <p:nvPicPr>
          <p:cNvPr id="88" name="Immagine 87">
            <a:extLst>
              <a:ext uri="{FF2B5EF4-FFF2-40B4-BE49-F238E27FC236}">
                <a16:creationId xmlns:a16="http://schemas.microsoft.com/office/drawing/2014/main" id="{8CCF539C-C525-FC42-B2E3-9D4F718691B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75000" b="71906"/>
          <a:stretch/>
        </p:blipFill>
        <p:spPr>
          <a:xfrm>
            <a:off x="1103553" y="1296003"/>
            <a:ext cx="381745" cy="286307"/>
          </a:xfrm>
          <a:prstGeom prst="rect">
            <a:avLst/>
          </a:prstGeom>
        </p:spPr>
      </p:pic>
      <p:pic>
        <p:nvPicPr>
          <p:cNvPr id="89" name="Immagine 88">
            <a:extLst>
              <a:ext uri="{FF2B5EF4-FFF2-40B4-BE49-F238E27FC236}">
                <a16:creationId xmlns:a16="http://schemas.microsoft.com/office/drawing/2014/main" id="{8880BEA8-840F-C54E-A512-311CD60E86B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75000" b="71906"/>
          <a:stretch/>
        </p:blipFill>
        <p:spPr>
          <a:xfrm>
            <a:off x="7315988" y="1364172"/>
            <a:ext cx="381745" cy="286307"/>
          </a:xfrm>
          <a:prstGeom prst="rect">
            <a:avLst/>
          </a:prstGeom>
        </p:spPr>
      </p:pic>
      <p:sp>
        <p:nvSpPr>
          <p:cNvPr id="3" name="Figura a mano libera 2">
            <a:extLst>
              <a:ext uri="{FF2B5EF4-FFF2-40B4-BE49-F238E27FC236}">
                <a16:creationId xmlns:a16="http://schemas.microsoft.com/office/drawing/2014/main" id="{F097B4E3-190F-2A49-B5B0-C8DD5FC6B679}"/>
              </a:ext>
            </a:extLst>
          </p:cNvPr>
          <p:cNvSpPr/>
          <p:nvPr/>
        </p:nvSpPr>
        <p:spPr>
          <a:xfrm>
            <a:off x="1599934" y="1393027"/>
            <a:ext cx="420508" cy="291696"/>
          </a:xfrm>
          <a:custGeom>
            <a:avLst/>
            <a:gdLst>
              <a:gd name="connsiteX0" fmla="*/ 0 w 508815"/>
              <a:gd name="connsiteY0" fmla="*/ 46546 h 320866"/>
              <a:gd name="connsiteX1" fmla="*/ 182880 w 508815"/>
              <a:gd name="connsiteY1" fmla="*/ 826 h 320866"/>
              <a:gd name="connsiteX2" fmla="*/ 374904 w 508815"/>
              <a:gd name="connsiteY2" fmla="*/ 28258 h 320866"/>
              <a:gd name="connsiteX3" fmla="*/ 502920 w 508815"/>
              <a:gd name="connsiteY3" fmla="*/ 156274 h 320866"/>
              <a:gd name="connsiteX4" fmla="*/ 475488 w 508815"/>
              <a:gd name="connsiteY4" fmla="*/ 320866 h 32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815" h="320866">
                <a:moveTo>
                  <a:pt x="0" y="46546"/>
                </a:moveTo>
                <a:cubicBezTo>
                  <a:pt x="60198" y="25210"/>
                  <a:pt x="120396" y="3874"/>
                  <a:pt x="182880" y="826"/>
                </a:cubicBezTo>
                <a:cubicBezTo>
                  <a:pt x="245364" y="-2222"/>
                  <a:pt x="321564" y="2350"/>
                  <a:pt x="374904" y="28258"/>
                </a:cubicBezTo>
                <a:cubicBezTo>
                  <a:pt x="428244" y="54166"/>
                  <a:pt x="486156" y="107506"/>
                  <a:pt x="502920" y="156274"/>
                </a:cubicBezTo>
                <a:cubicBezTo>
                  <a:pt x="519684" y="205042"/>
                  <a:pt x="497586" y="262954"/>
                  <a:pt x="475488" y="320866"/>
                </a:cubicBezTo>
              </a:path>
            </a:pathLst>
          </a:custGeom>
          <a:noFill/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1" name="CasellaDiTesto 90">
            <a:extLst>
              <a:ext uri="{FF2B5EF4-FFF2-40B4-BE49-F238E27FC236}">
                <a16:creationId xmlns:a16="http://schemas.microsoft.com/office/drawing/2014/main" id="{C5467200-930E-6E41-BE29-946302E85ACD}"/>
              </a:ext>
            </a:extLst>
          </p:cNvPr>
          <p:cNvSpPr txBox="1"/>
          <p:nvPr/>
        </p:nvSpPr>
        <p:spPr>
          <a:xfrm>
            <a:off x="212363" y="2332990"/>
            <a:ext cx="9220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solidFill>
                  <a:srgbClr val="FF5A5C"/>
                </a:solidFill>
                <a:latin typeface="Dosis" panose="02010503020202060003" pitchFamily="2" charset="77"/>
              </a:rPr>
              <a:t>Indirizzo IP</a:t>
            </a:r>
          </a:p>
        </p:txBody>
      </p:sp>
      <p:sp>
        <p:nvSpPr>
          <p:cNvPr id="92" name="Rettangolo 91">
            <a:extLst>
              <a:ext uri="{FF2B5EF4-FFF2-40B4-BE49-F238E27FC236}">
                <a16:creationId xmlns:a16="http://schemas.microsoft.com/office/drawing/2014/main" id="{4200184E-0BE3-2643-83A5-EE65F1CD984C}"/>
              </a:ext>
            </a:extLst>
          </p:cNvPr>
          <p:cNvSpPr/>
          <p:nvPr/>
        </p:nvSpPr>
        <p:spPr>
          <a:xfrm>
            <a:off x="216669" y="2573648"/>
            <a:ext cx="9925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srgbClr val="222222"/>
                </a:solidFill>
                <a:latin typeface="Dosis" panose="02010503020202060003" pitchFamily="2" charset="77"/>
              </a:rPr>
              <a:t>157.132.12.57</a:t>
            </a:r>
            <a:endParaRPr lang="it-IT" dirty="0">
              <a:latin typeface="Dosis" panose="02010503020202060003" pitchFamily="2" charset="77"/>
            </a:endParaRPr>
          </a:p>
        </p:txBody>
      </p:sp>
      <p:sp>
        <p:nvSpPr>
          <p:cNvPr id="93" name="CasellaDiTesto 92">
            <a:extLst>
              <a:ext uri="{FF2B5EF4-FFF2-40B4-BE49-F238E27FC236}">
                <a16:creationId xmlns:a16="http://schemas.microsoft.com/office/drawing/2014/main" id="{E3D380A0-2697-844F-8082-49DE4B6F6B7B}"/>
              </a:ext>
            </a:extLst>
          </p:cNvPr>
          <p:cNvSpPr txBox="1"/>
          <p:nvPr/>
        </p:nvSpPr>
        <p:spPr>
          <a:xfrm>
            <a:off x="7581156" y="2258688"/>
            <a:ext cx="9220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solidFill>
                  <a:srgbClr val="FF5A5C"/>
                </a:solidFill>
                <a:latin typeface="Dosis" panose="02010503020202060003" pitchFamily="2" charset="77"/>
              </a:rPr>
              <a:t>Indirizzo IP</a:t>
            </a:r>
          </a:p>
        </p:txBody>
      </p:sp>
      <p:sp>
        <p:nvSpPr>
          <p:cNvPr id="94" name="Rettangolo 93">
            <a:extLst>
              <a:ext uri="{FF2B5EF4-FFF2-40B4-BE49-F238E27FC236}">
                <a16:creationId xmlns:a16="http://schemas.microsoft.com/office/drawing/2014/main" id="{00DFE8DF-777E-1F49-93A9-FD430B805F12}"/>
              </a:ext>
            </a:extLst>
          </p:cNvPr>
          <p:cNvSpPr/>
          <p:nvPr/>
        </p:nvSpPr>
        <p:spPr>
          <a:xfrm>
            <a:off x="7581156" y="2498433"/>
            <a:ext cx="8467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srgbClr val="222222"/>
                </a:solidFill>
                <a:latin typeface="Dosis" panose="02010503020202060003" pitchFamily="2" charset="77"/>
              </a:rPr>
              <a:t>142.112.17.3</a:t>
            </a:r>
            <a:endParaRPr lang="it-IT" dirty="0">
              <a:latin typeface="Dosis" panose="02010503020202060003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262506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309 L 0.09844 0.08487 " pathEditMode="relative" ptsTypes="AA">
                                      <p:cBhvr>
                                        <p:cTn id="13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78 L 0.10608 -0.1 " pathEditMode="relative" ptsTypes="AA">
                                      <p:cBhvr>
                                        <p:cTn id="16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-3.20988E-6 L 0.20156 0.0213 " pathEditMode="relative" ptsTypes="AA">
                                      <p:cBhvr>
                                        <p:cTn id="19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Rcinonnesioni_Texture_Coxxlor-03.png"/>
          <p:cNvPicPr preferRelativeResize="0"/>
          <p:nvPr/>
        </p:nvPicPr>
        <p:blipFill rotWithShape="1">
          <a:blip r:embed="rId3">
            <a:alphaModFix/>
          </a:blip>
          <a:srcRect l="4100" t="-8510" r="-4100" b="8510"/>
          <a:stretch/>
        </p:blipFill>
        <p:spPr>
          <a:xfrm>
            <a:off x="-8375" y="-76200"/>
            <a:ext cx="9144001" cy="5228335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1584325" y="1348155"/>
            <a:ext cx="5958599" cy="249101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Dosis"/>
              <a:buNone/>
            </a:pPr>
            <a:r>
              <a:rPr lang="it" sz="4000" b="0" i="0" u="none" strike="noStrike" cap="none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Facciamo un Esempio</a:t>
            </a:r>
            <a:endParaRPr lang="it" sz="2800" b="0" i="0" u="none" strike="noStrike" cap="none" dirty="0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77" name="Shape 77" descr="riconnessioni-loghi-logotipo-colori.png"/>
          <p:cNvPicPr preferRelativeResize="0"/>
          <p:nvPr/>
        </p:nvPicPr>
        <p:blipFill rotWithShape="1">
          <a:blip r:embed="rId4">
            <a:alphaModFix/>
          </a:blip>
          <a:srcRect l="12083" t="27596" r="11724" b="27375"/>
          <a:stretch/>
        </p:blipFill>
        <p:spPr>
          <a:xfrm>
            <a:off x="271675" y="4608562"/>
            <a:ext cx="1371599" cy="4142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694855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Immagine 35">
            <a:extLst>
              <a:ext uri="{FF2B5EF4-FFF2-40B4-BE49-F238E27FC236}">
                <a16:creationId xmlns:a16="http://schemas.microsoft.com/office/drawing/2014/main" id="{C2F31302-AC60-A349-9603-2461BC41FCD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5000" b="71906"/>
          <a:stretch/>
        </p:blipFill>
        <p:spPr>
          <a:xfrm>
            <a:off x="562864" y="1271016"/>
            <a:ext cx="1137920" cy="853440"/>
          </a:xfrm>
          <a:prstGeom prst="rect">
            <a:avLst/>
          </a:prstGeom>
        </p:spPr>
      </p:pic>
      <p:pic>
        <p:nvPicPr>
          <p:cNvPr id="40" name="Immagine 39">
            <a:extLst>
              <a:ext uri="{FF2B5EF4-FFF2-40B4-BE49-F238E27FC236}">
                <a16:creationId xmlns:a16="http://schemas.microsoft.com/office/drawing/2014/main" id="{B0FD951A-ACD1-6A4C-B4C6-9799B809C22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000" r="50000" b="71906"/>
          <a:stretch/>
        </p:blipFill>
        <p:spPr>
          <a:xfrm>
            <a:off x="1700784" y="1271016"/>
            <a:ext cx="1137920" cy="853440"/>
          </a:xfrm>
          <a:prstGeom prst="rect">
            <a:avLst/>
          </a:prstGeom>
        </p:spPr>
      </p:pic>
      <p:pic>
        <p:nvPicPr>
          <p:cNvPr id="41" name="Immagine 40">
            <a:extLst>
              <a:ext uri="{FF2B5EF4-FFF2-40B4-BE49-F238E27FC236}">
                <a16:creationId xmlns:a16="http://schemas.microsoft.com/office/drawing/2014/main" id="{5D9AD345-8CED-8B47-8055-C8D7DF64CF4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 r="25000" b="71906"/>
          <a:stretch/>
        </p:blipFill>
        <p:spPr>
          <a:xfrm>
            <a:off x="2838704" y="1271016"/>
            <a:ext cx="1137920" cy="853440"/>
          </a:xfrm>
          <a:prstGeom prst="rect">
            <a:avLst/>
          </a:prstGeom>
        </p:spPr>
      </p:pic>
      <p:pic>
        <p:nvPicPr>
          <p:cNvPr id="42" name="Immagine 41">
            <a:extLst>
              <a:ext uri="{FF2B5EF4-FFF2-40B4-BE49-F238E27FC236}">
                <a16:creationId xmlns:a16="http://schemas.microsoft.com/office/drawing/2014/main" id="{BB3CC813-1160-084B-AF01-8BB7689874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5000" b="71906"/>
          <a:stretch/>
        </p:blipFill>
        <p:spPr>
          <a:xfrm>
            <a:off x="3976624" y="1271016"/>
            <a:ext cx="1137920" cy="853440"/>
          </a:xfrm>
          <a:prstGeom prst="rect">
            <a:avLst/>
          </a:prstGeom>
        </p:spPr>
      </p:pic>
      <p:pic>
        <p:nvPicPr>
          <p:cNvPr id="43" name="Immagine 42">
            <a:extLst>
              <a:ext uri="{FF2B5EF4-FFF2-40B4-BE49-F238E27FC236}">
                <a16:creationId xmlns:a16="http://schemas.microsoft.com/office/drawing/2014/main" id="{9C389E50-138C-304D-867D-BC3FDB4CFE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8094" r="75000" b="43812"/>
          <a:stretch/>
        </p:blipFill>
        <p:spPr>
          <a:xfrm>
            <a:off x="562864" y="2124456"/>
            <a:ext cx="1137920" cy="853440"/>
          </a:xfrm>
          <a:prstGeom prst="rect">
            <a:avLst/>
          </a:prstGeom>
        </p:spPr>
      </p:pic>
      <p:pic>
        <p:nvPicPr>
          <p:cNvPr id="44" name="Immagine 43">
            <a:extLst>
              <a:ext uri="{FF2B5EF4-FFF2-40B4-BE49-F238E27FC236}">
                <a16:creationId xmlns:a16="http://schemas.microsoft.com/office/drawing/2014/main" id="{A11D2253-BAFE-E348-80CE-E5F5199198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000" t="28094" r="50000" b="43812"/>
          <a:stretch/>
        </p:blipFill>
        <p:spPr>
          <a:xfrm>
            <a:off x="1700784" y="2124456"/>
            <a:ext cx="1137920" cy="853440"/>
          </a:xfrm>
          <a:prstGeom prst="rect">
            <a:avLst/>
          </a:prstGeom>
        </p:spPr>
      </p:pic>
      <p:pic>
        <p:nvPicPr>
          <p:cNvPr id="45" name="Immagine 44">
            <a:extLst>
              <a:ext uri="{FF2B5EF4-FFF2-40B4-BE49-F238E27FC236}">
                <a16:creationId xmlns:a16="http://schemas.microsoft.com/office/drawing/2014/main" id="{D206E74D-71F1-0441-B3E8-D779FE389C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 t="28094" r="25000" b="43812"/>
          <a:stretch/>
        </p:blipFill>
        <p:spPr>
          <a:xfrm>
            <a:off x="2838704" y="2124456"/>
            <a:ext cx="1137920" cy="853440"/>
          </a:xfrm>
          <a:prstGeom prst="rect">
            <a:avLst/>
          </a:prstGeom>
        </p:spPr>
      </p:pic>
      <p:pic>
        <p:nvPicPr>
          <p:cNvPr id="46" name="Immagine 45">
            <a:extLst>
              <a:ext uri="{FF2B5EF4-FFF2-40B4-BE49-F238E27FC236}">
                <a16:creationId xmlns:a16="http://schemas.microsoft.com/office/drawing/2014/main" id="{483E54A9-30FE-7248-BD2B-6E1F57293AA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5000" t="28094" b="43812"/>
          <a:stretch/>
        </p:blipFill>
        <p:spPr>
          <a:xfrm>
            <a:off x="3976624" y="2124456"/>
            <a:ext cx="1137920" cy="853440"/>
          </a:xfrm>
          <a:prstGeom prst="rect">
            <a:avLst/>
          </a:prstGeom>
        </p:spPr>
      </p:pic>
      <p:pic>
        <p:nvPicPr>
          <p:cNvPr id="47" name="Immagine 46">
            <a:extLst>
              <a:ext uri="{FF2B5EF4-FFF2-40B4-BE49-F238E27FC236}">
                <a16:creationId xmlns:a16="http://schemas.microsoft.com/office/drawing/2014/main" id="{8DB6C916-FB37-614B-BD21-FA42391FE24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6189" r="75000" b="15717"/>
          <a:stretch/>
        </p:blipFill>
        <p:spPr>
          <a:xfrm>
            <a:off x="562864" y="2977896"/>
            <a:ext cx="1137920" cy="853440"/>
          </a:xfrm>
          <a:prstGeom prst="rect">
            <a:avLst/>
          </a:prstGeom>
        </p:spPr>
      </p:pic>
      <p:pic>
        <p:nvPicPr>
          <p:cNvPr id="48" name="Immagine 47">
            <a:extLst>
              <a:ext uri="{FF2B5EF4-FFF2-40B4-BE49-F238E27FC236}">
                <a16:creationId xmlns:a16="http://schemas.microsoft.com/office/drawing/2014/main" id="{06B04D07-4820-744F-BCDC-938FFBF0E5B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000" t="56189" r="50000" b="15717"/>
          <a:stretch/>
        </p:blipFill>
        <p:spPr>
          <a:xfrm>
            <a:off x="1700784" y="2977896"/>
            <a:ext cx="1137920" cy="853440"/>
          </a:xfrm>
          <a:prstGeom prst="rect">
            <a:avLst/>
          </a:prstGeom>
        </p:spPr>
      </p:pic>
      <p:pic>
        <p:nvPicPr>
          <p:cNvPr id="49" name="Immagine 48">
            <a:extLst>
              <a:ext uri="{FF2B5EF4-FFF2-40B4-BE49-F238E27FC236}">
                <a16:creationId xmlns:a16="http://schemas.microsoft.com/office/drawing/2014/main" id="{58A1DAA0-22B0-0A45-813F-1F57D08F03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 t="56189" r="25000" b="15717"/>
          <a:stretch/>
        </p:blipFill>
        <p:spPr>
          <a:xfrm>
            <a:off x="2838704" y="2977896"/>
            <a:ext cx="1137920" cy="853440"/>
          </a:xfrm>
          <a:prstGeom prst="rect">
            <a:avLst/>
          </a:prstGeom>
        </p:spPr>
      </p:pic>
      <p:pic>
        <p:nvPicPr>
          <p:cNvPr id="50" name="Immagine 49">
            <a:extLst>
              <a:ext uri="{FF2B5EF4-FFF2-40B4-BE49-F238E27FC236}">
                <a16:creationId xmlns:a16="http://schemas.microsoft.com/office/drawing/2014/main" id="{90FD6150-BE5C-5742-A3A3-C2D9DCE7CD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5000" t="56189" b="15717"/>
          <a:stretch/>
        </p:blipFill>
        <p:spPr>
          <a:xfrm>
            <a:off x="3976624" y="2977896"/>
            <a:ext cx="1137920" cy="853440"/>
          </a:xfrm>
          <a:prstGeom prst="rect">
            <a:avLst/>
          </a:prstGeom>
        </p:spPr>
      </p:pic>
      <p:pic>
        <p:nvPicPr>
          <p:cNvPr id="51" name="Shape 82" descr="Rcinonnesioni_Texture_Coxxlor-03.png">
            <a:extLst>
              <a:ext uri="{FF2B5EF4-FFF2-40B4-BE49-F238E27FC236}">
                <a16:creationId xmlns:a16="http://schemas.microsoft.com/office/drawing/2014/main" id="{D499EE1E-9C5E-7147-9BD5-27FA893A7348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b="79858"/>
          <a:stretch/>
        </p:blipFill>
        <p:spPr>
          <a:xfrm>
            <a:off x="-8375" y="-266700"/>
            <a:ext cx="9144001" cy="105305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Shape 85">
            <a:extLst>
              <a:ext uri="{FF2B5EF4-FFF2-40B4-BE49-F238E27FC236}">
                <a16:creationId xmlns:a16="http://schemas.microsoft.com/office/drawing/2014/main" id="{0003C997-8ABE-CA49-9DDB-D28993B002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17</a:t>
            </a:fld>
            <a:endParaRPr lang="it" sz="14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53" name="Shape 86" descr="riconnessioni-loghi-logotipo-colori.png">
            <a:extLst>
              <a:ext uri="{FF2B5EF4-FFF2-40B4-BE49-F238E27FC236}">
                <a16:creationId xmlns:a16="http://schemas.microsoft.com/office/drawing/2014/main" id="{84795167-98DA-BA4F-8916-F361FD66F4F2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12083" t="27596" r="11724" b="27375"/>
          <a:stretch/>
        </p:blipFill>
        <p:spPr>
          <a:xfrm>
            <a:off x="271675" y="4608562"/>
            <a:ext cx="1371599" cy="414262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Shape 83">
            <a:extLst>
              <a:ext uri="{FF2B5EF4-FFF2-40B4-BE49-F238E27FC236}">
                <a16:creationId xmlns:a16="http://schemas.microsoft.com/office/drawing/2014/main" id="{32A0BC67-3D6D-0341-9398-150C8332CF37}"/>
              </a:ext>
            </a:extLst>
          </p:cNvPr>
          <p:cNvSpPr txBox="1"/>
          <p:nvPr/>
        </p:nvSpPr>
        <p:spPr>
          <a:xfrm>
            <a:off x="200700" y="42850"/>
            <a:ext cx="3603204" cy="743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buSzPct val="25000"/>
            </a:pPr>
            <a:r>
              <a:rPr lang="it-IT" sz="1800" dirty="0">
                <a:latin typeface="Dosis Medium"/>
                <a:ea typeface="Dosis Medium"/>
                <a:cs typeface="Dosis Medium"/>
                <a:sym typeface="Dosis Medium"/>
              </a:rPr>
              <a:t>Interviene il protocollo TCP</a:t>
            </a:r>
          </a:p>
        </p:txBody>
      </p:sp>
      <p:pic>
        <p:nvPicPr>
          <p:cNvPr id="55" name="Immagine 54">
            <a:extLst>
              <a:ext uri="{FF2B5EF4-FFF2-40B4-BE49-F238E27FC236}">
                <a16:creationId xmlns:a16="http://schemas.microsoft.com/office/drawing/2014/main" id="{90FC7A20-1533-7343-8707-2165487E9E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52464" y="1271016"/>
            <a:ext cx="1679343" cy="1007606"/>
          </a:xfrm>
          <a:prstGeom prst="rect">
            <a:avLst/>
          </a:prstGeom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79D3366F-8488-8D49-9CB6-18CFBCC7C841}"/>
              </a:ext>
            </a:extLst>
          </p:cNvPr>
          <p:cNvSpPr/>
          <p:nvPr/>
        </p:nvSpPr>
        <p:spPr>
          <a:xfrm>
            <a:off x="6686150" y="1199562"/>
            <a:ext cx="6655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>
                <a:solidFill>
                  <a:srgbClr val="FF5A5C"/>
                </a:solidFill>
                <a:latin typeface="Dosis Medium"/>
                <a:ea typeface="Dosis Medium"/>
                <a:cs typeface="Dosis Medium"/>
                <a:sym typeface="Dosis Medium"/>
              </a:rPr>
              <a:t>TCP</a:t>
            </a:r>
            <a:endParaRPr lang="it-IT" sz="2400" b="1" dirty="0">
              <a:solidFill>
                <a:srgbClr val="FF5A5C"/>
              </a:solidFill>
            </a:endParaRPr>
          </a:p>
        </p:txBody>
      </p:sp>
      <p:pic>
        <p:nvPicPr>
          <p:cNvPr id="56" name="Picture 13" descr="nipote">
            <a:extLst>
              <a:ext uri="{FF2B5EF4-FFF2-40B4-BE49-F238E27FC236}">
                <a16:creationId xmlns:a16="http://schemas.microsoft.com/office/drawing/2014/main" id="{8629DCCD-166B-7D42-A3EA-3C7500928F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937" y="2551176"/>
            <a:ext cx="825500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2979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3" descr="nipote">
            <a:extLst>
              <a:ext uri="{FF2B5EF4-FFF2-40B4-BE49-F238E27FC236}">
                <a16:creationId xmlns:a16="http://schemas.microsoft.com/office/drawing/2014/main" id="{DDB6CFA9-CCE0-C340-80E1-A41689D173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87" y="952866"/>
            <a:ext cx="825500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4" descr="nonna">
            <a:extLst>
              <a:ext uri="{FF2B5EF4-FFF2-40B4-BE49-F238E27FC236}">
                <a16:creationId xmlns:a16="http://schemas.microsoft.com/office/drawing/2014/main" id="{DBEE03DC-6B5E-CB41-8761-194DEF7A65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181" y="952866"/>
            <a:ext cx="1309687" cy="125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Shape 82" descr="Rcinonnesioni_Texture_Coxxlor-03.png">
            <a:extLst>
              <a:ext uri="{FF2B5EF4-FFF2-40B4-BE49-F238E27FC236}">
                <a16:creationId xmlns:a16="http://schemas.microsoft.com/office/drawing/2014/main" id="{4CDD4B57-AACB-A74D-A257-C764C2E8BA36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b="79858"/>
          <a:stretch/>
        </p:blipFill>
        <p:spPr>
          <a:xfrm>
            <a:off x="-8375" y="-266700"/>
            <a:ext cx="9144001" cy="105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Shape 85">
            <a:extLst>
              <a:ext uri="{FF2B5EF4-FFF2-40B4-BE49-F238E27FC236}">
                <a16:creationId xmlns:a16="http://schemas.microsoft.com/office/drawing/2014/main" id="{66BEAAAE-D4DA-8046-96ED-1B6C37B65D6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18</a:t>
            </a:fld>
            <a:endParaRPr lang="it" sz="14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25" name="Shape 86" descr="riconnessioni-loghi-logotipo-colori.png">
            <a:extLst>
              <a:ext uri="{FF2B5EF4-FFF2-40B4-BE49-F238E27FC236}">
                <a16:creationId xmlns:a16="http://schemas.microsoft.com/office/drawing/2014/main" id="{EB69DCFF-7030-D74B-9398-1EE22344C543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l="12083" t="27596" r="11724" b="27375"/>
          <a:stretch/>
        </p:blipFill>
        <p:spPr>
          <a:xfrm>
            <a:off x="271675" y="4608562"/>
            <a:ext cx="1371599" cy="414262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Shape 83">
            <a:extLst>
              <a:ext uri="{FF2B5EF4-FFF2-40B4-BE49-F238E27FC236}">
                <a16:creationId xmlns:a16="http://schemas.microsoft.com/office/drawing/2014/main" id="{533C38AC-A3B5-5242-B5D6-44B33DD2EEA3}"/>
              </a:ext>
            </a:extLst>
          </p:cNvPr>
          <p:cNvSpPr txBox="1"/>
          <p:nvPr/>
        </p:nvSpPr>
        <p:spPr>
          <a:xfrm>
            <a:off x="200700" y="42850"/>
            <a:ext cx="3603204" cy="743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buSzPct val="25000"/>
            </a:pPr>
            <a:r>
              <a:rPr lang="it-IT" sz="1800" dirty="0">
                <a:latin typeface="Dosis Medium"/>
                <a:ea typeface="Dosis Medium"/>
                <a:cs typeface="Dosis Medium"/>
                <a:sym typeface="Dosis Medium"/>
              </a:rPr>
              <a:t>Interviene il protocollo IP</a:t>
            </a:r>
          </a:p>
        </p:txBody>
      </p:sp>
      <p:cxnSp>
        <p:nvCxnSpPr>
          <p:cNvPr id="27" name="Connettore 1 26">
            <a:extLst>
              <a:ext uri="{FF2B5EF4-FFF2-40B4-BE49-F238E27FC236}">
                <a16:creationId xmlns:a16="http://schemas.microsoft.com/office/drawing/2014/main" id="{7A07FC72-F8FA-1741-8E61-6559DD4CF7AA}"/>
              </a:ext>
            </a:extLst>
          </p:cNvPr>
          <p:cNvCxnSpPr>
            <a:cxnSpLocks/>
          </p:cNvCxnSpPr>
          <p:nvPr/>
        </p:nvCxnSpPr>
        <p:spPr>
          <a:xfrm flipV="1">
            <a:off x="1507675" y="1309563"/>
            <a:ext cx="1314027" cy="43535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1 29">
            <a:extLst>
              <a:ext uri="{FF2B5EF4-FFF2-40B4-BE49-F238E27FC236}">
                <a16:creationId xmlns:a16="http://schemas.microsoft.com/office/drawing/2014/main" id="{9397F9B3-8D10-DD42-BD16-D0442C65838D}"/>
              </a:ext>
            </a:extLst>
          </p:cNvPr>
          <p:cNvCxnSpPr>
            <a:cxnSpLocks/>
          </p:cNvCxnSpPr>
          <p:nvPr/>
        </p:nvCxnSpPr>
        <p:spPr>
          <a:xfrm flipH="1" flipV="1">
            <a:off x="2959925" y="1282131"/>
            <a:ext cx="1782366" cy="36776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1 32">
            <a:extLst>
              <a:ext uri="{FF2B5EF4-FFF2-40B4-BE49-F238E27FC236}">
                <a16:creationId xmlns:a16="http://schemas.microsoft.com/office/drawing/2014/main" id="{E197DF3F-981A-2245-90CF-550298CBB993}"/>
              </a:ext>
            </a:extLst>
          </p:cNvPr>
          <p:cNvCxnSpPr>
            <a:cxnSpLocks/>
          </p:cNvCxnSpPr>
          <p:nvPr/>
        </p:nvCxnSpPr>
        <p:spPr>
          <a:xfrm flipH="1" flipV="1">
            <a:off x="2892339" y="1349717"/>
            <a:ext cx="264064" cy="115434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1 35">
            <a:extLst>
              <a:ext uri="{FF2B5EF4-FFF2-40B4-BE49-F238E27FC236}">
                <a16:creationId xmlns:a16="http://schemas.microsoft.com/office/drawing/2014/main" id="{9F93708A-1AE6-7645-AF1A-985AD77408AC}"/>
              </a:ext>
            </a:extLst>
          </p:cNvPr>
          <p:cNvCxnSpPr>
            <a:cxnSpLocks/>
          </p:cNvCxnSpPr>
          <p:nvPr/>
        </p:nvCxnSpPr>
        <p:spPr>
          <a:xfrm flipH="1" flipV="1">
            <a:off x="1520176" y="1825703"/>
            <a:ext cx="1568641" cy="74594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ttore 1 38">
            <a:extLst>
              <a:ext uri="{FF2B5EF4-FFF2-40B4-BE49-F238E27FC236}">
                <a16:creationId xmlns:a16="http://schemas.microsoft.com/office/drawing/2014/main" id="{70F4319C-1935-8246-9CCC-F067658AE227}"/>
              </a:ext>
            </a:extLst>
          </p:cNvPr>
          <p:cNvCxnSpPr>
            <a:cxnSpLocks/>
          </p:cNvCxnSpPr>
          <p:nvPr/>
        </p:nvCxnSpPr>
        <p:spPr>
          <a:xfrm flipH="1" flipV="1">
            <a:off x="1472385" y="1845498"/>
            <a:ext cx="718779" cy="1900544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1 41">
            <a:extLst>
              <a:ext uri="{FF2B5EF4-FFF2-40B4-BE49-F238E27FC236}">
                <a16:creationId xmlns:a16="http://schemas.microsoft.com/office/drawing/2014/main" id="{FC028131-21DE-3540-B556-68834CAA3C93}"/>
              </a:ext>
            </a:extLst>
          </p:cNvPr>
          <p:cNvCxnSpPr>
            <a:cxnSpLocks/>
          </p:cNvCxnSpPr>
          <p:nvPr/>
        </p:nvCxnSpPr>
        <p:spPr>
          <a:xfrm flipH="1">
            <a:off x="2306541" y="3543631"/>
            <a:ext cx="2197211" cy="25020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ttore 1 44">
            <a:extLst>
              <a:ext uri="{FF2B5EF4-FFF2-40B4-BE49-F238E27FC236}">
                <a16:creationId xmlns:a16="http://schemas.microsoft.com/office/drawing/2014/main" id="{94802D3A-59B4-A34F-8F1A-C2299A7777BB}"/>
              </a:ext>
            </a:extLst>
          </p:cNvPr>
          <p:cNvCxnSpPr>
            <a:cxnSpLocks/>
          </p:cNvCxnSpPr>
          <p:nvPr/>
        </p:nvCxnSpPr>
        <p:spPr>
          <a:xfrm flipH="1" flipV="1">
            <a:off x="3204194" y="2619437"/>
            <a:ext cx="1319353" cy="87640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ttore 1 47">
            <a:extLst>
              <a:ext uri="{FF2B5EF4-FFF2-40B4-BE49-F238E27FC236}">
                <a16:creationId xmlns:a16="http://schemas.microsoft.com/office/drawing/2014/main" id="{1C2462B8-C6DB-6F47-BCA5-38430F648852}"/>
              </a:ext>
            </a:extLst>
          </p:cNvPr>
          <p:cNvCxnSpPr>
            <a:cxnSpLocks/>
          </p:cNvCxnSpPr>
          <p:nvPr/>
        </p:nvCxnSpPr>
        <p:spPr>
          <a:xfrm flipH="1">
            <a:off x="2286746" y="2619437"/>
            <a:ext cx="821866" cy="112660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ttore 1 50">
            <a:extLst>
              <a:ext uri="{FF2B5EF4-FFF2-40B4-BE49-F238E27FC236}">
                <a16:creationId xmlns:a16="http://schemas.microsoft.com/office/drawing/2014/main" id="{B6DAE73E-3D0F-1942-9904-A9B28FDE659D}"/>
              </a:ext>
            </a:extLst>
          </p:cNvPr>
          <p:cNvCxnSpPr>
            <a:cxnSpLocks/>
          </p:cNvCxnSpPr>
          <p:nvPr/>
        </p:nvCxnSpPr>
        <p:spPr>
          <a:xfrm flipH="1">
            <a:off x="3204194" y="1697687"/>
            <a:ext cx="1557892" cy="82616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ttore 1 53">
            <a:extLst>
              <a:ext uri="{FF2B5EF4-FFF2-40B4-BE49-F238E27FC236}">
                <a16:creationId xmlns:a16="http://schemas.microsoft.com/office/drawing/2014/main" id="{14093A02-F2D7-304C-9E77-3DDA3DD2D698}"/>
              </a:ext>
            </a:extLst>
          </p:cNvPr>
          <p:cNvCxnSpPr>
            <a:cxnSpLocks/>
          </p:cNvCxnSpPr>
          <p:nvPr/>
        </p:nvCxnSpPr>
        <p:spPr>
          <a:xfrm flipH="1">
            <a:off x="4571338" y="1717482"/>
            <a:ext cx="238539" cy="175856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ttore 1 56">
            <a:extLst>
              <a:ext uri="{FF2B5EF4-FFF2-40B4-BE49-F238E27FC236}">
                <a16:creationId xmlns:a16="http://schemas.microsoft.com/office/drawing/2014/main" id="{2F7294C9-FAFE-B343-BE4D-107B33B84411}"/>
              </a:ext>
            </a:extLst>
          </p:cNvPr>
          <p:cNvCxnSpPr>
            <a:cxnSpLocks/>
          </p:cNvCxnSpPr>
          <p:nvPr/>
        </p:nvCxnSpPr>
        <p:spPr>
          <a:xfrm>
            <a:off x="4857668" y="1697687"/>
            <a:ext cx="2381332" cy="147811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ttore 1 59">
            <a:extLst>
              <a:ext uri="{FF2B5EF4-FFF2-40B4-BE49-F238E27FC236}">
                <a16:creationId xmlns:a16="http://schemas.microsoft.com/office/drawing/2014/main" id="{0B44F1BD-B2CF-6943-91F9-A2810514D834}"/>
              </a:ext>
            </a:extLst>
          </p:cNvPr>
          <p:cNvCxnSpPr>
            <a:cxnSpLocks/>
          </p:cNvCxnSpPr>
          <p:nvPr/>
        </p:nvCxnSpPr>
        <p:spPr>
          <a:xfrm flipV="1">
            <a:off x="6066267" y="1913084"/>
            <a:ext cx="1240319" cy="105001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ttore 1 62">
            <a:extLst>
              <a:ext uri="{FF2B5EF4-FFF2-40B4-BE49-F238E27FC236}">
                <a16:creationId xmlns:a16="http://schemas.microsoft.com/office/drawing/2014/main" id="{4D76B699-65EA-D54B-9B02-C424FA5B3558}"/>
              </a:ext>
            </a:extLst>
          </p:cNvPr>
          <p:cNvCxnSpPr>
            <a:cxnSpLocks/>
          </p:cNvCxnSpPr>
          <p:nvPr/>
        </p:nvCxnSpPr>
        <p:spPr>
          <a:xfrm>
            <a:off x="4857668" y="1697687"/>
            <a:ext cx="1113017" cy="1265416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ttore 1 65">
            <a:extLst>
              <a:ext uri="{FF2B5EF4-FFF2-40B4-BE49-F238E27FC236}">
                <a16:creationId xmlns:a16="http://schemas.microsoft.com/office/drawing/2014/main" id="{9D2B7C63-723B-7A4F-B0F2-42E3286C44A8}"/>
              </a:ext>
            </a:extLst>
          </p:cNvPr>
          <p:cNvCxnSpPr>
            <a:cxnSpLocks/>
          </p:cNvCxnSpPr>
          <p:nvPr/>
        </p:nvCxnSpPr>
        <p:spPr>
          <a:xfrm flipV="1">
            <a:off x="4619129" y="3058685"/>
            <a:ext cx="1351556" cy="43715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ttore 1 68">
            <a:extLst>
              <a:ext uri="{FF2B5EF4-FFF2-40B4-BE49-F238E27FC236}">
                <a16:creationId xmlns:a16="http://schemas.microsoft.com/office/drawing/2014/main" id="{956262A3-E104-8945-A6D7-012437AD4DFE}"/>
              </a:ext>
            </a:extLst>
          </p:cNvPr>
          <p:cNvCxnSpPr>
            <a:cxnSpLocks/>
          </p:cNvCxnSpPr>
          <p:nvPr/>
        </p:nvCxnSpPr>
        <p:spPr>
          <a:xfrm flipV="1">
            <a:off x="5768539" y="3078480"/>
            <a:ext cx="249937" cy="169932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ttore 1 71">
            <a:extLst>
              <a:ext uri="{FF2B5EF4-FFF2-40B4-BE49-F238E27FC236}">
                <a16:creationId xmlns:a16="http://schemas.microsoft.com/office/drawing/2014/main" id="{F7B5ACD4-C1CB-1D41-88BB-83318F682B81}"/>
              </a:ext>
            </a:extLst>
          </p:cNvPr>
          <p:cNvCxnSpPr>
            <a:cxnSpLocks/>
          </p:cNvCxnSpPr>
          <p:nvPr/>
        </p:nvCxnSpPr>
        <p:spPr>
          <a:xfrm flipH="1" flipV="1">
            <a:off x="4619129" y="3591422"/>
            <a:ext cx="1101619" cy="120618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ttore 1 74">
            <a:extLst>
              <a:ext uri="{FF2B5EF4-FFF2-40B4-BE49-F238E27FC236}">
                <a16:creationId xmlns:a16="http://schemas.microsoft.com/office/drawing/2014/main" id="{BC4CDD81-BB4F-834B-9D11-402D24372784}"/>
              </a:ext>
            </a:extLst>
          </p:cNvPr>
          <p:cNvCxnSpPr>
            <a:cxnSpLocks/>
          </p:cNvCxnSpPr>
          <p:nvPr/>
        </p:nvCxnSpPr>
        <p:spPr>
          <a:xfrm flipH="1" flipV="1">
            <a:off x="3806157" y="4710221"/>
            <a:ext cx="1894796" cy="13517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nettore 1 77">
            <a:extLst>
              <a:ext uri="{FF2B5EF4-FFF2-40B4-BE49-F238E27FC236}">
                <a16:creationId xmlns:a16="http://schemas.microsoft.com/office/drawing/2014/main" id="{B6304087-D13C-5D47-8AB1-AE2714FA10DE}"/>
              </a:ext>
            </a:extLst>
          </p:cNvPr>
          <p:cNvCxnSpPr>
            <a:cxnSpLocks/>
          </p:cNvCxnSpPr>
          <p:nvPr/>
        </p:nvCxnSpPr>
        <p:spPr>
          <a:xfrm flipH="1">
            <a:off x="3786362" y="3591422"/>
            <a:ext cx="737185" cy="107100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onnettore 1 80">
            <a:extLst>
              <a:ext uri="{FF2B5EF4-FFF2-40B4-BE49-F238E27FC236}">
                <a16:creationId xmlns:a16="http://schemas.microsoft.com/office/drawing/2014/main" id="{2EB4C67D-E5CC-1642-B2B0-03FB0689D5F9}"/>
              </a:ext>
            </a:extLst>
          </p:cNvPr>
          <p:cNvCxnSpPr>
            <a:cxnSpLocks/>
          </p:cNvCxnSpPr>
          <p:nvPr/>
        </p:nvCxnSpPr>
        <p:spPr>
          <a:xfrm>
            <a:off x="2286746" y="3841624"/>
            <a:ext cx="1384239" cy="868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ttore 1 83">
            <a:extLst>
              <a:ext uri="{FF2B5EF4-FFF2-40B4-BE49-F238E27FC236}">
                <a16:creationId xmlns:a16="http://schemas.microsoft.com/office/drawing/2014/main" id="{846E1222-0609-4C43-99FB-052F4B2A431A}"/>
              </a:ext>
            </a:extLst>
          </p:cNvPr>
          <p:cNvCxnSpPr>
            <a:cxnSpLocks/>
          </p:cNvCxnSpPr>
          <p:nvPr/>
        </p:nvCxnSpPr>
        <p:spPr>
          <a:xfrm flipV="1">
            <a:off x="5816330" y="4169134"/>
            <a:ext cx="1791851" cy="62846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nettore 1 86">
            <a:extLst>
              <a:ext uri="{FF2B5EF4-FFF2-40B4-BE49-F238E27FC236}">
                <a16:creationId xmlns:a16="http://schemas.microsoft.com/office/drawing/2014/main" id="{B836ACD6-8056-3B4A-B831-BC1F1B824CC0}"/>
              </a:ext>
            </a:extLst>
          </p:cNvPr>
          <p:cNvCxnSpPr>
            <a:cxnSpLocks/>
          </p:cNvCxnSpPr>
          <p:nvPr/>
        </p:nvCxnSpPr>
        <p:spPr>
          <a:xfrm>
            <a:off x="6066267" y="3058685"/>
            <a:ext cx="1561709" cy="106265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Connettore 1 89">
            <a:extLst>
              <a:ext uri="{FF2B5EF4-FFF2-40B4-BE49-F238E27FC236}">
                <a16:creationId xmlns:a16="http://schemas.microsoft.com/office/drawing/2014/main" id="{1CCF07DF-2941-884F-AC7C-960F090CA203}"/>
              </a:ext>
            </a:extLst>
          </p:cNvPr>
          <p:cNvCxnSpPr>
            <a:cxnSpLocks/>
          </p:cNvCxnSpPr>
          <p:nvPr/>
        </p:nvCxnSpPr>
        <p:spPr>
          <a:xfrm flipH="1" flipV="1">
            <a:off x="7354377" y="1893289"/>
            <a:ext cx="321390" cy="220825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Ovale 101">
            <a:extLst>
              <a:ext uri="{FF2B5EF4-FFF2-40B4-BE49-F238E27FC236}">
                <a16:creationId xmlns:a16="http://schemas.microsoft.com/office/drawing/2014/main" id="{1F207AD6-A4E0-A34D-B6A9-BA9E5DF3A680}"/>
              </a:ext>
            </a:extLst>
          </p:cNvPr>
          <p:cNvSpPr/>
          <p:nvPr/>
        </p:nvSpPr>
        <p:spPr>
          <a:xfrm>
            <a:off x="1373433" y="1678960"/>
            <a:ext cx="197905" cy="197905"/>
          </a:xfrm>
          <a:prstGeom prst="ellipse">
            <a:avLst/>
          </a:prstGeom>
          <a:solidFill>
            <a:srgbClr val="B3E4EF"/>
          </a:solidFill>
          <a:ln>
            <a:solidFill>
              <a:srgbClr val="0C00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3" name="Ovale 102">
            <a:extLst>
              <a:ext uri="{FF2B5EF4-FFF2-40B4-BE49-F238E27FC236}">
                <a16:creationId xmlns:a16="http://schemas.microsoft.com/office/drawing/2014/main" id="{56412A07-1934-D94E-A411-1AF49A0C87C6}"/>
              </a:ext>
            </a:extLst>
          </p:cNvPr>
          <p:cNvSpPr/>
          <p:nvPr/>
        </p:nvSpPr>
        <p:spPr>
          <a:xfrm>
            <a:off x="7207634" y="1746546"/>
            <a:ext cx="197905" cy="197905"/>
          </a:xfrm>
          <a:prstGeom prst="ellipse">
            <a:avLst/>
          </a:prstGeom>
          <a:solidFill>
            <a:srgbClr val="B9E82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4" name="Ovale 103">
            <a:extLst>
              <a:ext uri="{FF2B5EF4-FFF2-40B4-BE49-F238E27FC236}">
                <a16:creationId xmlns:a16="http://schemas.microsoft.com/office/drawing/2014/main" id="{63F14A46-2AAB-EF46-B52A-BE45560DB127}"/>
              </a:ext>
            </a:extLst>
          </p:cNvPr>
          <p:cNvSpPr/>
          <p:nvPr/>
        </p:nvSpPr>
        <p:spPr>
          <a:xfrm>
            <a:off x="3057451" y="2472694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5" name="Ovale 104">
            <a:extLst>
              <a:ext uri="{FF2B5EF4-FFF2-40B4-BE49-F238E27FC236}">
                <a16:creationId xmlns:a16="http://schemas.microsoft.com/office/drawing/2014/main" id="{BE77EB5F-CEB6-5A44-B0E0-3ED1A8431F89}"/>
              </a:ext>
            </a:extLst>
          </p:cNvPr>
          <p:cNvSpPr/>
          <p:nvPr/>
        </p:nvSpPr>
        <p:spPr>
          <a:xfrm>
            <a:off x="4710925" y="1550944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6" name="Ovale 105">
            <a:extLst>
              <a:ext uri="{FF2B5EF4-FFF2-40B4-BE49-F238E27FC236}">
                <a16:creationId xmlns:a16="http://schemas.microsoft.com/office/drawing/2014/main" id="{A2E2EA19-2A67-0240-91D0-47DFCAB2C3B2}"/>
              </a:ext>
            </a:extLst>
          </p:cNvPr>
          <p:cNvSpPr/>
          <p:nvPr/>
        </p:nvSpPr>
        <p:spPr>
          <a:xfrm>
            <a:off x="5919524" y="2911942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7" name="Ovale 106">
            <a:extLst>
              <a:ext uri="{FF2B5EF4-FFF2-40B4-BE49-F238E27FC236}">
                <a16:creationId xmlns:a16="http://schemas.microsoft.com/office/drawing/2014/main" id="{EAAAD249-AD8D-784A-A6DA-EDE3841C2901}"/>
              </a:ext>
            </a:extLst>
          </p:cNvPr>
          <p:cNvSpPr/>
          <p:nvPr/>
        </p:nvSpPr>
        <p:spPr>
          <a:xfrm>
            <a:off x="4472386" y="3444679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8" name="Ovale 107">
            <a:extLst>
              <a:ext uri="{FF2B5EF4-FFF2-40B4-BE49-F238E27FC236}">
                <a16:creationId xmlns:a16="http://schemas.microsoft.com/office/drawing/2014/main" id="{8C7D380B-7C98-F344-8664-E2E2653A167C}"/>
              </a:ext>
            </a:extLst>
          </p:cNvPr>
          <p:cNvSpPr/>
          <p:nvPr/>
        </p:nvSpPr>
        <p:spPr>
          <a:xfrm>
            <a:off x="2140003" y="3694881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9" name="Ovale 108">
            <a:extLst>
              <a:ext uri="{FF2B5EF4-FFF2-40B4-BE49-F238E27FC236}">
                <a16:creationId xmlns:a16="http://schemas.microsoft.com/office/drawing/2014/main" id="{3B6B1368-3FD1-6548-B2C7-E0BFBF7C3760}"/>
              </a:ext>
            </a:extLst>
          </p:cNvPr>
          <p:cNvSpPr/>
          <p:nvPr/>
        </p:nvSpPr>
        <p:spPr>
          <a:xfrm>
            <a:off x="5669587" y="4746441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0" name="Ovale 109">
            <a:extLst>
              <a:ext uri="{FF2B5EF4-FFF2-40B4-BE49-F238E27FC236}">
                <a16:creationId xmlns:a16="http://schemas.microsoft.com/office/drawing/2014/main" id="{5CF439BC-5D96-A047-8073-D0202A4C4770}"/>
              </a:ext>
            </a:extLst>
          </p:cNvPr>
          <p:cNvSpPr/>
          <p:nvPr/>
        </p:nvSpPr>
        <p:spPr>
          <a:xfrm>
            <a:off x="3639619" y="4611269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1" name="Ovale 110">
            <a:extLst>
              <a:ext uri="{FF2B5EF4-FFF2-40B4-BE49-F238E27FC236}">
                <a16:creationId xmlns:a16="http://schemas.microsoft.com/office/drawing/2014/main" id="{866B91A7-0033-B942-A02E-AF1BF0111770}"/>
              </a:ext>
            </a:extLst>
          </p:cNvPr>
          <p:cNvSpPr/>
          <p:nvPr/>
        </p:nvSpPr>
        <p:spPr>
          <a:xfrm>
            <a:off x="2793387" y="1183179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2" name="Ovale 111">
            <a:extLst>
              <a:ext uri="{FF2B5EF4-FFF2-40B4-BE49-F238E27FC236}">
                <a16:creationId xmlns:a16="http://schemas.microsoft.com/office/drawing/2014/main" id="{5D1336AB-731B-1446-9EED-65F90928203B}"/>
              </a:ext>
            </a:extLst>
          </p:cNvPr>
          <p:cNvSpPr/>
          <p:nvPr/>
        </p:nvSpPr>
        <p:spPr>
          <a:xfrm>
            <a:off x="7576815" y="4070182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9" name="Immagine 118">
            <a:extLst>
              <a:ext uri="{FF2B5EF4-FFF2-40B4-BE49-F238E27FC236}">
                <a16:creationId xmlns:a16="http://schemas.microsoft.com/office/drawing/2014/main" id="{E4956E3C-67F2-A54F-A1A0-A87B874E964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5000" b="71906"/>
          <a:stretch/>
        </p:blipFill>
        <p:spPr>
          <a:xfrm>
            <a:off x="1279116" y="1628486"/>
            <a:ext cx="381745" cy="286307"/>
          </a:xfrm>
          <a:prstGeom prst="rect">
            <a:avLst/>
          </a:prstGeom>
        </p:spPr>
      </p:pic>
      <p:pic>
        <p:nvPicPr>
          <p:cNvPr id="127" name="Immagine 126">
            <a:extLst>
              <a:ext uri="{FF2B5EF4-FFF2-40B4-BE49-F238E27FC236}">
                <a16:creationId xmlns:a16="http://schemas.microsoft.com/office/drawing/2014/main" id="{A877C45F-C7E1-4242-9F6D-BC4BC30F6E9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5000" t="56189" b="15717"/>
          <a:stretch/>
        </p:blipFill>
        <p:spPr>
          <a:xfrm>
            <a:off x="1269011" y="1625657"/>
            <a:ext cx="381745" cy="286307"/>
          </a:xfrm>
          <a:prstGeom prst="rect">
            <a:avLst/>
          </a:prstGeom>
        </p:spPr>
      </p:pic>
      <p:pic>
        <p:nvPicPr>
          <p:cNvPr id="130" name="Immagine 129">
            <a:extLst>
              <a:ext uri="{FF2B5EF4-FFF2-40B4-BE49-F238E27FC236}">
                <a16:creationId xmlns:a16="http://schemas.microsoft.com/office/drawing/2014/main" id="{C2C94D91-168B-DD47-AC64-6350CBCD1D3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5000" t="28094" b="43812"/>
          <a:stretch/>
        </p:blipFill>
        <p:spPr>
          <a:xfrm>
            <a:off x="1269010" y="1623828"/>
            <a:ext cx="381745" cy="286307"/>
          </a:xfrm>
          <a:prstGeom prst="rect">
            <a:avLst/>
          </a:prstGeom>
        </p:spPr>
      </p:pic>
      <p:pic>
        <p:nvPicPr>
          <p:cNvPr id="131" name="Immagine 130">
            <a:extLst>
              <a:ext uri="{FF2B5EF4-FFF2-40B4-BE49-F238E27FC236}">
                <a16:creationId xmlns:a16="http://schemas.microsoft.com/office/drawing/2014/main" id="{F0B2AA78-CCB9-E842-A5E7-E6176ABE862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0000" t="56189" r="25000" b="15717"/>
          <a:stretch/>
        </p:blipFill>
        <p:spPr>
          <a:xfrm>
            <a:off x="1269009" y="1625654"/>
            <a:ext cx="381745" cy="286307"/>
          </a:xfrm>
          <a:prstGeom prst="rect">
            <a:avLst/>
          </a:prstGeom>
        </p:spPr>
      </p:pic>
      <p:pic>
        <p:nvPicPr>
          <p:cNvPr id="133" name="Immagine 132">
            <a:extLst>
              <a:ext uri="{FF2B5EF4-FFF2-40B4-BE49-F238E27FC236}">
                <a16:creationId xmlns:a16="http://schemas.microsoft.com/office/drawing/2014/main" id="{18B19DF1-6032-EC45-90B5-A97DAA9AA75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0000" t="28094" r="25000" b="43812"/>
          <a:stretch/>
        </p:blipFill>
        <p:spPr>
          <a:xfrm>
            <a:off x="1269008" y="1632581"/>
            <a:ext cx="381745" cy="286307"/>
          </a:xfrm>
          <a:prstGeom prst="rect">
            <a:avLst/>
          </a:prstGeom>
        </p:spPr>
      </p:pic>
      <p:pic>
        <p:nvPicPr>
          <p:cNvPr id="134" name="Immagine 133">
            <a:extLst>
              <a:ext uri="{FF2B5EF4-FFF2-40B4-BE49-F238E27FC236}">
                <a16:creationId xmlns:a16="http://schemas.microsoft.com/office/drawing/2014/main" id="{43B6066C-25EE-FA41-A181-42967CFA452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0000" r="25000" b="71906"/>
          <a:stretch/>
        </p:blipFill>
        <p:spPr>
          <a:xfrm>
            <a:off x="1279116" y="1629116"/>
            <a:ext cx="381745" cy="286307"/>
          </a:xfrm>
          <a:prstGeom prst="rect">
            <a:avLst/>
          </a:prstGeom>
        </p:spPr>
      </p:pic>
      <p:pic>
        <p:nvPicPr>
          <p:cNvPr id="135" name="Immagine 134">
            <a:extLst>
              <a:ext uri="{FF2B5EF4-FFF2-40B4-BE49-F238E27FC236}">
                <a16:creationId xmlns:a16="http://schemas.microsoft.com/office/drawing/2014/main" id="{4A6C390C-B0CF-324E-A8B0-ABC486C5541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5000" t="56189" r="50000" b="15717"/>
          <a:stretch/>
        </p:blipFill>
        <p:spPr>
          <a:xfrm>
            <a:off x="1276380" y="1627342"/>
            <a:ext cx="381745" cy="286307"/>
          </a:xfrm>
          <a:prstGeom prst="rect">
            <a:avLst/>
          </a:prstGeom>
        </p:spPr>
      </p:pic>
      <p:pic>
        <p:nvPicPr>
          <p:cNvPr id="136" name="Immagine 135">
            <a:extLst>
              <a:ext uri="{FF2B5EF4-FFF2-40B4-BE49-F238E27FC236}">
                <a16:creationId xmlns:a16="http://schemas.microsoft.com/office/drawing/2014/main" id="{906ACD13-C489-534E-946F-12A04431A68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5000" t="28094" r="50000" b="43812"/>
          <a:stretch/>
        </p:blipFill>
        <p:spPr>
          <a:xfrm>
            <a:off x="1282856" y="1632258"/>
            <a:ext cx="381745" cy="286307"/>
          </a:xfrm>
          <a:prstGeom prst="rect">
            <a:avLst/>
          </a:prstGeom>
        </p:spPr>
      </p:pic>
      <p:pic>
        <p:nvPicPr>
          <p:cNvPr id="137" name="Immagine 136">
            <a:extLst>
              <a:ext uri="{FF2B5EF4-FFF2-40B4-BE49-F238E27FC236}">
                <a16:creationId xmlns:a16="http://schemas.microsoft.com/office/drawing/2014/main" id="{F8D06BB4-B6F9-9B48-BD5F-0C4575216C7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5000" r="50000" b="71906"/>
          <a:stretch/>
        </p:blipFill>
        <p:spPr>
          <a:xfrm>
            <a:off x="1275376" y="1622025"/>
            <a:ext cx="381745" cy="286307"/>
          </a:xfrm>
          <a:prstGeom prst="rect">
            <a:avLst/>
          </a:prstGeom>
        </p:spPr>
      </p:pic>
      <p:pic>
        <p:nvPicPr>
          <p:cNvPr id="138" name="Immagine 137">
            <a:extLst>
              <a:ext uri="{FF2B5EF4-FFF2-40B4-BE49-F238E27FC236}">
                <a16:creationId xmlns:a16="http://schemas.microsoft.com/office/drawing/2014/main" id="{8E32222F-27D5-2743-82C4-739922445C2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56189" r="75000" b="15717"/>
          <a:stretch/>
        </p:blipFill>
        <p:spPr>
          <a:xfrm>
            <a:off x="1275375" y="1617203"/>
            <a:ext cx="381745" cy="286307"/>
          </a:xfrm>
          <a:prstGeom prst="rect">
            <a:avLst/>
          </a:prstGeom>
        </p:spPr>
      </p:pic>
      <p:pic>
        <p:nvPicPr>
          <p:cNvPr id="139" name="Immagine 138">
            <a:extLst>
              <a:ext uri="{FF2B5EF4-FFF2-40B4-BE49-F238E27FC236}">
                <a16:creationId xmlns:a16="http://schemas.microsoft.com/office/drawing/2014/main" id="{DC78117A-D1A6-CF4A-BA6D-2758641D4BF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8094" r="75000" b="43812"/>
          <a:stretch/>
        </p:blipFill>
        <p:spPr>
          <a:xfrm>
            <a:off x="1267894" y="1615423"/>
            <a:ext cx="381745" cy="286307"/>
          </a:xfrm>
          <a:prstGeom prst="rect">
            <a:avLst/>
          </a:prstGeom>
        </p:spPr>
      </p:pic>
      <p:pic>
        <p:nvPicPr>
          <p:cNvPr id="140" name="Immagine 139">
            <a:extLst>
              <a:ext uri="{FF2B5EF4-FFF2-40B4-BE49-F238E27FC236}">
                <a16:creationId xmlns:a16="http://schemas.microsoft.com/office/drawing/2014/main" id="{9988BF20-3798-BE4F-856F-4CDD2CD1968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75000" b="71906"/>
          <a:stretch/>
        </p:blipFill>
        <p:spPr>
          <a:xfrm>
            <a:off x="1274818" y="1621702"/>
            <a:ext cx="381745" cy="286307"/>
          </a:xfrm>
          <a:prstGeom prst="rect">
            <a:avLst/>
          </a:prstGeom>
        </p:spPr>
      </p:pic>
      <p:sp>
        <p:nvSpPr>
          <p:cNvPr id="141" name="CasellaDiTesto 140">
            <a:extLst>
              <a:ext uri="{FF2B5EF4-FFF2-40B4-BE49-F238E27FC236}">
                <a16:creationId xmlns:a16="http://schemas.microsoft.com/office/drawing/2014/main" id="{B2FA00F4-5C9F-E246-B326-0338296CF255}"/>
              </a:ext>
            </a:extLst>
          </p:cNvPr>
          <p:cNvSpPr txBox="1"/>
          <p:nvPr/>
        </p:nvSpPr>
        <p:spPr>
          <a:xfrm>
            <a:off x="212363" y="2332990"/>
            <a:ext cx="9220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solidFill>
                  <a:srgbClr val="FF5A5C"/>
                </a:solidFill>
                <a:latin typeface="Dosis" panose="02010503020202060003" pitchFamily="2" charset="77"/>
              </a:rPr>
              <a:t>Indirizzo IP</a:t>
            </a:r>
          </a:p>
        </p:txBody>
      </p:sp>
      <p:sp>
        <p:nvSpPr>
          <p:cNvPr id="142" name="Rettangolo 141">
            <a:extLst>
              <a:ext uri="{FF2B5EF4-FFF2-40B4-BE49-F238E27FC236}">
                <a16:creationId xmlns:a16="http://schemas.microsoft.com/office/drawing/2014/main" id="{AA222E79-A5EB-7C4D-8BB8-1D163D838AB8}"/>
              </a:ext>
            </a:extLst>
          </p:cNvPr>
          <p:cNvSpPr/>
          <p:nvPr/>
        </p:nvSpPr>
        <p:spPr>
          <a:xfrm>
            <a:off x="216669" y="2573648"/>
            <a:ext cx="9925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srgbClr val="222222"/>
                </a:solidFill>
                <a:latin typeface="Dosis" panose="02010503020202060003" pitchFamily="2" charset="77"/>
              </a:rPr>
              <a:t>157.132.12.57</a:t>
            </a:r>
            <a:endParaRPr lang="it-IT" dirty="0">
              <a:latin typeface="Dosis" panose="02010503020202060003" pitchFamily="2" charset="77"/>
            </a:endParaRPr>
          </a:p>
        </p:txBody>
      </p:sp>
      <p:sp>
        <p:nvSpPr>
          <p:cNvPr id="143" name="CasellaDiTesto 142">
            <a:extLst>
              <a:ext uri="{FF2B5EF4-FFF2-40B4-BE49-F238E27FC236}">
                <a16:creationId xmlns:a16="http://schemas.microsoft.com/office/drawing/2014/main" id="{7A0FADDD-FCB6-4042-8C0F-3C399656A70E}"/>
              </a:ext>
            </a:extLst>
          </p:cNvPr>
          <p:cNvSpPr txBox="1"/>
          <p:nvPr/>
        </p:nvSpPr>
        <p:spPr>
          <a:xfrm>
            <a:off x="7581156" y="2258688"/>
            <a:ext cx="9220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solidFill>
                  <a:srgbClr val="FF5A5C"/>
                </a:solidFill>
                <a:latin typeface="Dosis" panose="02010503020202060003" pitchFamily="2" charset="77"/>
              </a:rPr>
              <a:t>Indirizzo IP</a:t>
            </a:r>
          </a:p>
        </p:txBody>
      </p:sp>
      <p:sp>
        <p:nvSpPr>
          <p:cNvPr id="144" name="Rettangolo 143">
            <a:extLst>
              <a:ext uri="{FF2B5EF4-FFF2-40B4-BE49-F238E27FC236}">
                <a16:creationId xmlns:a16="http://schemas.microsoft.com/office/drawing/2014/main" id="{263C7356-5FC0-DB41-AE03-8CD410914BD2}"/>
              </a:ext>
            </a:extLst>
          </p:cNvPr>
          <p:cNvSpPr/>
          <p:nvPr/>
        </p:nvSpPr>
        <p:spPr>
          <a:xfrm>
            <a:off x="7581156" y="2498433"/>
            <a:ext cx="8467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srgbClr val="222222"/>
                </a:solidFill>
                <a:latin typeface="Dosis" panose="02010503020202060003" pitchFamily="2" charset="77"/>
              </a:rPr>
              <a:t>142.112.17.3</a:t>
            </a:r>
            <a:endParaRPr lang="it-IT" dirty="0">
              <a:latin typeface="Dosis" panose="02010503020202060003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166665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00092 L 0.15642 -0.09506 L 0.18542 0.1574 L 0.36944 -0.02593 L 0.34132 0.35277 L 0.47535 0.6037 L 0.67743 0.46852 L 0.64132 0.01666 " pathEditMode="relative" ptsTypes="AAAAAAAA">
                                      <p:cBhvr>
                                        <p:cTn id="6" dur="77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-0.00216 L 0.08628 0.39938 L 0.2493 0.57901 L 0.47135 0.59876 L 0.68351 0.46512 L 0.6434 0.01543 " pathEditMode="relative" ptsTypes="AAAAAA">
                                      <p:cBhvr>
                                        <p:cTn id="8" dur="5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3 -0.00864 L 0.18421 0.15865 L 0.34219 0.34692 L 0.47014 0.60494 L 0.49809 0.24044 L 0.37118 -0.01203 L 0.63924 0.01636 " pathEditMode="relative" ptsTypes="AAAAAAA">
                                      <p:cBhvr>
                                        <p:cTn id="10" dur="66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38 0.00277 L 0.18437 0.1537 L 0.08628 0.39382 L 0.25035 0.57345 L 0.33542 0.35648 L 0.49739 0.24074 L 0.64149 0.02407 " pathEditMode="relative" ptsTypes="AAAAAAA">
                                      <p:cBhvr>
                                        <p:cTn id="12" dur="66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51 -0.00216 L 0.15746 -0.09629 L 0.36944 -0.02346 L 0.63941 0.01574 " pathEditMode="relative" ptsTypes="AAAA">
                                      <p:cBhvr>
                                        <p:cTn id="14" dur="33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3 -0.00339 L 0.18525 0.15865 L 0.15226 -0.09382 L 0.36927 -0.02284 L 0.50521 0.25124 L 0.64427 0.01976 " pathEditMode="relative" ptsTypes="AAAAAA">
                                      <p:cBhvr>
                                        <p:cTn id="16" dur="5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55 0.00216 L 0.08541 0.39537 L 0.33958 0.34907 L 0.36753 -0.01358 L 0.64166 0.01481 " pathEditMode="relative" ptsTypes="AAAAA">
                                      <p:cBhvr>
                                        <p:cTn id="18" dur="44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-0.00216 L 0.15781 -0.09629 L 0.36077 -0.02901 L 0.33889 0.35185 L 0.25174 0.56698 L 0.4757 0.59908 L 0.67882 0.46729 L 0.49879 0.23982 L 0.63976 0.01729 " pathEditMode="relative" ptsTypes="AAAAAAAAA">
                                      <p:cBhvr>
                                        <p:cTn id="20" dur="77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8 -0.00185 L 0.18664 0.15957 L 0.33664 0.3429 L 0.50365 0.24691 L 0.63976 0.01944 " pathEditMode="relative" ptsTypes="AAAAA">
                                      <p:cBhvr>
                                        <p:cTn id="22" dur="44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0.00123 L 0.15573 -0.09351 L 0.36372 -0.02068 L 0.50469 0.2463 L 0.64271 0.01852 " pathEditMode="relative" ptsTypes="AAAAA">
                                      <p:cBhvr>
                                        <p:cTn id="24" dur="44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0.00433 L 0.08542 0.39382 L 0.18542 0.15895 L 0.34236 0.34567 L 0.47344 0.6108 L 0.50243 0.24444 L 0.63941 0.01851 " pathEditMode="relative" ptsTypes="AAAAAAA">
                                      <p:cBhvr>
                                        <p:cTn id="26" dur="66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74 1.23457E-7 L 0.08664 0.39444 L 0.17969 0.16883 L 0.33959 0.3463 L 0.36563 -0.0213 L 0.4967 0.24506 L 0.46962 0.59537 L 0.68073 0.46543 L 0.49757 0.23796 L 0.64063 0.01574 " pathEditMode="relative" ptsTypes="AAAAAAAAAA">
                                      <p:cBhvr>
                                        <p:cTn id="28" dur="10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D6C993BA-9305-4A4B-8E46-4310FAC494AE}"/>
              </a:ext>
            </a:extLst>
          </p:cNvPr>
          <p:cNvSpPr txBox="1"/>
          <p:nvPr/>
        </p:nvSpPr>
        <p:spPr>
          <a:xfrm>
            <a:off x="316405" y="1005574"/>
            <a:ext cx="11913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00" b="1" dirty="0">
                <a:solidFill>
                  <a:srgbClr val="FF5A5C"/>
                </a:solidFill>
                <a:latin typeface="Dosis" panose="02010503020202060003" pitchFamily="2" charset="77"/>
              </a:rPr>
              <a:t>TCP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292E690F-280C-1342-9188-7E33D62CA681}"/>
              </a:ext>
            </a:extLst>
          </p:cNvPr>
          <p:cNvSpPr/>
          <p:nvPr/>
        </p:nvSpPr>
        <p:spPr>
          <a:xfrm>
            <a:off x="1823147" y="1095384"/>
            <a:ext cx="33554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b="1" dirty="0" err="1">
                <a:solidFill>
                  <a:srgbClr val="FF5A5C"/>
                </a:solidFill>
                <a:latin typeface="Dosis" panose="02010503020202060003" pitchFamily="2" charset="77"/>
              </a:rPr>
              <a:t>T</a:t>
            </a:r>
            <a:r>
              <a:rPr lang="it-IT" sz="2000" b="1" dirty="0" err="1">
                <a:solidFill>
                  <a:srgbClr val="222222"/>
                </a:solidFill>
                <a:latin typeface="Dosis" panose="02010503020202060003" pitchFamily="2" charset="77"/>
              </a:rPr>
              <a:t>ransmission</a:t>
            </a:r>
            <a:r>
              <a:rPr lang="it-IT" sz="2000" b="1" dirty="0">
                <a:solidFill>
                  <a:srgbClr val="222222"/>
                </a:solidFill>
                <a:latin typeface="Dosis" panose="02010503020202060003" pitchFamily="2" charset="77"/>
              </a:rPr>
              <a:t> </a:t>
            </a:r>
            <a:r>
              <a:rPr lang="it-IT" sz="2000" b="1" dirty="0">
                <a:solidFill>
                  <a:srgbClr val="FF5A5C"/>
                </a:solidFill>
                <a:latin typeface="Dosis" panose="02010503020202060003" pitchFamily="2" charset="77"/>
              </a:rPr>
              <a:t>C</a:t>
            </a:r>
            <a:r>
              <a:rPr lang="it-IT" sz="2000" b="1" dirty="0">
                <a:solidFill>
                  <a:srgbClr val="222222"/>
                </a:solidFill>
                <a:latin typeface="Dosis" panose="02010503020202060003" pitchFamily="2" charset="77"/>
              </a:rPr>
              <a:t>ontrol </a:t>
            </a:r>
            <a:r>
              <a:rPr lang="it-IT" sz="2000" b="1" dirty="0" err="1">
                <a:solidFill>
                  <a:srgbClr val="FF5A5C"/>
                </a:solidFill>
                <a:latin typeface="Dosis" panose="02010503020202060003" pitchFamily="2" charset="77"/>
              </a:rPr>
              <a:t>P</a:t>
            </a:r>
            <a:r>
              <a:rPr lang="it-IT" sz="2000" b="1" dirty="0" err="1">
                <a:solidFill>
                  <a:srgbClr val="222222"/>
                </a:solidFill>
                <a:latin typeface="Dosis" panose="02010503020202060003" pitchFamily="2" charset="77"/>
              </a:rPr>
              <a:t>rotocol</a:t>
            </a:r>
            <a:endParaRPr lang="it-IT" sz="2000" b="1" dirty="0">
              <a:latin typeface="Dosis" panose="02010503020202060003" pitchFamily="2" charset="77"/>
            </a:endParaRP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32DEA885-5068-5545-9835-E2A5424ABE3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1823146" y="2355799"/>
            <a:ext cx="2849629" cy="1709777"/>
          </a:xfrm>
          <a:prstGeom prst="rect">
            <a:avLst/>
          </a:prstGeom>
        </p:spPr>
      </p:pic>
      <p:pic>
        <p:nvPicPr>
          <p:cNvPr id="9" name="Shape 82" descr="Rcinonnesioni_Texture_Coxxlor-03.png">
            <a:extLst>
              <a:ext uri="{FF2B5EF4-FFF2-40B4-BE49-F238E27FC236}">
                <a16:creationId xmlns:a16="http://schemas.microsoft.com/office/drawing/2014/main" id="{6C837C75-8B40-1F4A-A7D4-443A5EFEF137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b="79858"/>
          <a:stretch/>
        </p:blipFill>
        <p:spPr>
          <a:xfrm>
            <a:off x="-8375" y="-266700"/>
            <a:ext cx="9144001" cy="105305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Shape 85">
            <a:extLst>
              <a:ext uri="{FF2B5EF4-FFF2-40B4-BE49-F238E27FC236}">
                <a16:creationId xmlns:a16="http://schemas.microsoft.com/office/drawing/2014/main" id="{40A0AE5F-D4B2-1D48-859F-2D755AAF0D3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19</a:t>
            </a:fld>
            <a:endParaRPr lang="it" sz="14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11" name="Shape 86" descr="riconnessioni-loghi-logotipo-colori.png">
            <a:extLst>
              <a:ext uri="{FF2B5EF4-FFF2-40B4-BE49-F238E27FC236}">
                <a16:creationId xmlns:a16="http://schemas.microsoft.com/office/drawing/2014/main" id="{5CB2D300-89FE-C04A-8192-2DBF4EE65633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12083" t="27596" r="11724" b="27375"/>
          <a:stretch/>
        </p:blipFill>
        <p:spPr>
          <a:xfrm>
            <a:off x="271675" y="4608562"/>
            <a:ext cx="1371599" cy="414262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hape 83">
            <a:extLst>
              <a:ext uri="{FF2B5EF4-FFF2-40B4-BE49-F238E27FC236}">
                <a16:creationId xmlns:a16="http://schemas.microsoft.com/office/drawing/2014/main" id="{EB907B8A-99FB-F348-B96A-C921D6073B08}"/>
              </a:ext>
            </a:extLst>
          </p:cNvPr>
          <p:cNvSpPr txBox="1"/>
          <p:nvPr/>
        </p:nvSpPr>
        <p:spPr>
          <a:xfrm>
            <a:off x="200700" y="42850"/>
            <a:ext cx="3603204" cy="743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buSzPct val="25000"/>
            </a:pPr>
            <a:r>
              <a:rPr lang="it-IT" sz="1800" dirty="0">
                <a:latin typeface="Dosis Medium"/>
                <a:ea typeface="Dosis Medium"/>
                <a:cs typeface="Dosis Medium"/>
                <a:sym typeface="Dosis Medium"/>
              </a:rPr>
              <a:t>Il protocollo TCP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F27B6C50-AA91-254C-A420-F9FF64C8A899}"/>
              </a:ext>
            </a:extLst>
          </p:cNvPr>
          <p:cNvSpPr/>
          <p:nvPr/>
        </p:nvSpPr>
        <p:spPr>
          <a:xfrm>
            <a:off x="1823146" y="1462890"/>
            <a:ext cx="56292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rgbClr val="222222"/>
                </a:solidFill>
                <a:latin typeface="Dosis" panose="02010503020202060003" pitchFamily="2" charset="77"/>
              </a:rPr>
              <a:t>E’ un protocollo di rete a pacchetto di livello di trasporto,</a:t>
            </a:r>
          </a:p>
          <a:p>
            <a:r>
              <a:rPr lang="it-IT" sz="2000" dirty="0">
                <a:solidFill>
                  <a:srgbClr val="222222"/>
                </a:solidFill>
                <a:latin typeface="Dosis" panose="02010503020202060003" pitchFamily="2" charset="77"/>
              </a:rPr>
              <a:t>che si occupa di </a:t>
            </a:r>
            <a:r>
              <a:rPr lang="it-IT" sz="2000" b="1" dirty="0">
                <a:solidFill>
                  <a:srgbClr val="222222"/>
                </a:solidFill>
                <a:latin typeface="Dosis" panose="02010503020202060003" pitchFamily="2" charset="77"/>
              </a:rPr>
              <a:t>controllo della trasmissione</a:t>
            </a:r>
            <a:r>
              <a:rPr lang="it-IT" sz="2000" dirty="0">
                <a:solidFill>
                  <a:srgbClr val="222222"/>
                </a:solidFill>
                <a:latin typeface="Dosis" panose="02010503020202060003" pitchFamily="2" charset="77"/>
              </a:rPr>
              <a:t>.</a:t>
            </a:r>
            <a:endParaRPr lang="it-IT" sz="2000" dirty="0">
              <a:latin typeface="Dosis" panose="02010503020202060003" pitchFamily="2" charset="77"/>
            </a:endParaRPr>
          </a:p>
        </p:txBody>
      </p:sp>
      <p:cxnSp>
        <p:nvCxnSpPr>
          <p:cNvPr id="15" name="Connettore 1 14">
            <a:extLst>
              <a:ext uri="{FF2B5EF4-FFF2-40B4-BE49-F238E27FC236}">
                <a16:creationId xmlns:a16="http://schemas.microsoft.com/office/drawing/2014/main" id="{73D5F12C-3AA5-6043-A374-AD37FEAFB26B}"/>
              </a:ext>
            </a:extLst>
          </p:cNvPr>
          <p:cNvCxnSpPr/>
          <p:nvPr/>
        </p:nvCxnSpPr>
        <p:spPr>
          <a:xfrm>
            <a:off x="1643274" y="1207008"/>
            <a:ext cx="0" cy="850392"/>
          </a:xfrm>
          <a:prstGeom prst="line">
            <a:avLst/>
          </a:prstGeom>
          <a:ln w="50800" cap="rnd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Immagine 13">
            <a:extLst>
              <a:ext uri="{FF2B5EF4-FFF2-40B4-BE49-F238E27FC236}">
                <a16:creationId xmlns:a16="http://schemas.microsoft.com/office/drawing/2014/main" id="{F954F979-C414-E74E-ACE6-B18CD1B5CD78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35000"/>
          </a:blip>
          <a:stretch>
            <a:fillRect/>
          </a:stretch>
        </p:blipFill>
        <p:spPr>
          <a:xfrm>
            <a:off x="5255767" y="1678780"/>
            <a:ext cx="2564384" cy="2564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65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649FDA5D-D2DE-E44D-95D3-6EAA60EC557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717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3188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Immagine 35">
            <a:extLst>
              <a:ext uri="{FF2B5EF4-FFF2-40B4-BE49-F238E27FC236}">
                <a16:creationId xmlns:a16="http://schemas.microsoft.com/office/drawing/2014/main" id="{C2F31302-AC60-A349-9603-2461BC41FC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r="75000" b="71906"/>
          <a:stretch/>
        </p:blipFill>
        <p:spPr>
          <a:xfrm>
            <a:off x="3920777" y="1271016"/>
            <a:ext cx="1137920" cy="853440"/>
          </a:xfrm>
          <a:prstGeom prst="rect">
            <a:avLst/>
          </a:prstGeom>
        </p:spPr>
      </p:pic>
      <p:pic>
        <p:nvPicPr>
          <p:cNvPr id="40" name="Immagine 39">
            <a:extLst>
              <a:ext uri="{FF2B5EF4-FFF2-40B4-BE49-F238E27FC236}">
                <a16:creationId xmlns:a16="http://schemas.microsoft.com/office/drawing/2014/main" id="{B0FD951A-ACD1-6A4C-B4C6-9799B809C2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l="25000" r="50000" b="71906"/>
          <a:stretch/>
        </p:blipFill>
        <p:spPr>
          <a:xfrm>
            <a:off x="5058697" y="1271016"/>
            <a:ext cx="1137920" cy="853440"/>
          </a:xfrm>
          <a:prstGeom prst="rect">
            <a:avLst/>
          </a:prstGeom>
        </p:spPr>
      </p:pic>
      <p:pic>
        <p:nvPicPr>
          <p:cNvPr id="41" name="Immagine 40">
            <a:extLst>
              <a:ext uri="{FF2B5EF4-FFF2-40B4-BE49-F238E27FC236}">
                <a16:creationId xmlns:a16="http://schemas.microsoft.com/office/drawing/2014/main" id="{5D9AD345-8CED-8B47-8055-C8D7DF64CF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l="50000" r="25000" b="71906"/>
          <a:stretch/>
        </p:blipFill>
        <p:spPr>
          <a:xfrm>
            <a:off x="6196617" y="1271016"/>
            <a:ext cx="1137920" cy="853440"/>
          </a:xfrm>
          <a:prstGeom prst="rect">
            <a:avLst/>
          </a:prstGeom>
        </p:spPr>
      </p:pic>
      <p:pic>
        <p:nvPicPr>
          <p:cNvPr id="42" name="Immagine 41">
            <a:extLst>
              <a:ext uri="{FF2B5EF4-FFF2-40B4-BE49-F238E27FC236}">
                <a16:creationId xmlns:a16="http://schemas.microsoft.com/office/drawing/2014/main" id="{BB3CC813-1160-084B-AF01-8BB7689874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l="75000" b="71906"/>
          <a:stretch/>
        </p:blipFill>
        <p:spPr>
          <a:xfrm>
            <a:off x="7334537" y="1271016"/>
            <a:ext cx="1137920" cy="853440"/>
          </a:xfrm>
          <a:prstGeom prst="rect">
            <a:avLst/>
          </a:prstGeom>
        </p:spPr>
      </p:pic>
      <p:pic>
        <p:nvPicPr>
          <p:cNvPr id="43" name="Immagine 42">
            <a:extLst>
              <a:ext uri="{FF2B5EF4-FFF2-40B4-BE49-F238E27FC236}">
                <a16:creationId xmlns:a16="http://schemas.microsoft.com/office/drawing/2014/main" id="{9C389E50-138C-304D-867D-BC3FDB4CFE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t="28094" r="75000" b="43812"/>
          <a:stretch/>
        </p:blipFill>
        <p:spPr>
          <a:xfrm>
            <a:off x="3920777" y="2124456"/>
            <a:ext cx="1137920" cy="853440"/>
          </a:xfrm>
          <a:prstGeom prst="rect">
            <a:avLst/>
          </a:prstGeom>
        </p:spPr>
      </p:pic>
      <p:pic>
        <p:nvPicPr>
          <p:cNvPr id="44" name="Immagine 43">
            <a:extLst>
              <a:ext uri="{FF2B5EF4-FFF2-40B4-BE49-F238E27FC236}">
                <a16:creationId xmlns:a16="http://schemas.microsoft.com/office/drawing/2014/main" id="{A11D2253-BAFE-E348-80CE-E5F5199198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l="25000" t="28094" r="50000" b="43812"/>
          <a:stretch/>
        </p:blipFill>
        <p:spPr>
          <a:xfrm>
            <a:off x="5058697" y="2124456"/>
            <a:ext cx="1137920" cy="853440"/>
          </a:xfrm>
          <a:prstGeom prst="rect">
            <a:avLst/>
          </a:prstGeom>
        </p:spPr>
      </p:pic>
      <p:pic>
        <p:nvPicPr>
          <p:cNvPr id="45" name="Immagine 44">
            <a:extLst>
              <a:ext uri="{FF2B5EF4-FFF2-40B4-BE49-F238E27FC236}">
                <a16:creationId xmlns:a16="http://schemas.microsoft.com/office/drawing/2014/main" id="{D206E74D-71F1-0441-B3E8-D779FE389C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l="50000" t="28094" r="25000" b="43812"/>
          <a:stretch/>
        </p:blipFill>
        <p:spPr>
          <a:xfrm>
            <a:off x="6196617" y="2124456"/>
            <a:ext cx="1137920" cy="853440"/>
          </a:xfrm>
          <a:prstGeom prst="rect">
            <a:avLst/>
          </a:prstGeom>
        </p:spPr>
      </p:pic>
      <p:pic>
        <p:nvPicPr>
          <p:cNvPr id="46" name="Immagine 45">
            <a:extLst>
              <a:ext uri="{FF2B5EF4-FFF2-40B4-BE49-F238E27FC236}">
                <a16:creationId xmlns:a16="http://schemas.microsoft.com/office/drawing/2014/main" id="{483E54A9-30FE-7248-BD2B-6E1F57293A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l="75000" t="28094" b="43812"/>
          <a:stretch/>
        </p:blipFill>
        <p:spPr>
          <a:xfrm>
            <a:off x="7334537" y="2124456"/>
            <a:ext cx="1137920" cy="853440"/>
          </a:xfrm>
          <a:prstGeom prst="rect">
            <a:avLst/>
          </a:prstGeom>
        </p:spPr>
      </p:pic>
      <p:pic>
        <p:nvPicPr>
          <p:cNvPr id="47" name="Immagine 46">
            <a:extLst>
              <a:ext uri="{FF2B5EF4-FFF2-40B4-BE49-F238E27FC236}">
                <a16:creationId xmlns:a16="http://schemas.microsoft.com/office/drawing/2014/main" id="{8DB6C916-FB37-614B-BD21-FA42391FE2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t="56189" r="75000" b="15717"/>
          <a:stretch/>
        </p:blipFill>
        <p:spPr>
          <a:xfrm>
            <a:off x="3920777" y="2977896"/>
            <a:ext cx="1137920" cy="853440"/>
          </a:xfrm>
          <a:prstGeom prst="rect">
            <a:avLst/>
          </a:prstGeom>
        </p:spPr>
      </p:pic>
      <p:pic>
        <p:nvPicPr>
          <p:cNvPr id="48" name="Immagine 47">
            <a:extLst>
              <a:ext uri="{FF2B5EF4-FFF2-40B4-BE49-F238E27FC236}">
                <a16:creationId xmlns:a16="http://schemas.microsoft.com/office/drawing/2014/main" id="{06B04D07-4820-744F-BCDC-938FFBF0E5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l="25000" t="56189" r="50000" b="15717"/>
          <a:stretch/>
        </p:blipFill>
        <p:spPr>
          <a:xfrm>
            <a:off x="5058697" y="2977896"/>
            <a:ext cx="1137920" cy="853440"/>
          </a:xfrm>
          <a:prstGeom prst="rect">
            <a:avLst/>
          </a:prstGeom>
        </p:spPr>
      </p:pic>
      <p:pic>
        <p:nvPicPr>
          <p:cNvPr id="49" name="Immagine 48">
            <a:extLst>
              <a:ext uri="{FF2B5EF4-FFF2-40B4-BE49-F238E27FC236}">
                <a16:creationId xmlns:a16="http://schemas.microsoft.com/office/drawing/2014/main" id="{58A1DAA0-22B0-0A45-813F-1F57D08F03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l="50000" t="56189" r="25000" b="15717"/>
          <a:stretch/>
        </p:blipFill>
        <p:spPr>
          <a:xfrm>
            <a:off x="6196617" y="2977896"/>
            <a:ext cx="1137920" cy="853440"/>
          </a:xfrm>
          <a:prstGeom prst="rect">
            <a:avLst/>
          </a:prstGeom>
        </p:spPr>
      </p:pic>
      <p:pic>
        <p:nvPicPr>
          <p:cNvPr id="50" name="Immagine 49">
            <a:extLst>
              <a:ext uri="{FF2B5EF4-FFF2-40B4-BE49-F238E27FC236}">
                <a16:creationId xmlns:a16="http://schemas.microsoft.com/office/drawing/2014/main" id="{90FD6150-BE5C-5742-A3A3-C2D9DCE7CD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l="75000" t="56189" b="15717"/>
          <a:stretch/>
        </p:blipFill>
        <p:spPr>
          <a:xfrm>
            <a:off x="7334537" y="2977896"/>
            <a:ext cx="1137920" cy="853440"/>
          </a:xfrm>
          <a:prstGeom prst="rect">
            <a:avLst/>
          </a:prstGeom>
        </p:spPr>
      </p:pic>
      <p:pic>
        <p:nvPicPr>
          <p:cNvPr id="51" name="Shape 82" descr="Rcinonnesioni_Texture_Coxxlor-03.png">
            <a:extLst>
              <a:ext uri="{FF2B5EF4-FFF2-40B4-BE49-F238E27FC236}">
                <a16:creationId xmlns:a16="http://schemas.microsoft.com/office/drawing/2014/main" id="{D499EE1E-9C5E-7147-9BD5-27FA893A7348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b="79858"/>
          <a:stretch/>
        </p:blipFill>
        <p:spPr>
          <a:xfrm>
            <a:off x="-8375" y="-266700"/>
            <a:ext cx="9144001" cy="105305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Shape 85">
            <a:extLst>
              <a:ext uri="{FF2B5EF4-FFF2-40B4-BE49-F238E27FC236}">
                <a16:creationId xmlns:a16="http://schemas.microsoft.com/office/drawing/2014/main" id="{0003C997-8ABE-CA49-9DDB-D28993B002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20</a:t>
            </a:fld>
            <a:endParaRPr lang="it" sz="14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53" name="Shape 86" descr="riconnessioni-loghi-logotipo-colori.png">
            <a:extLst>
              <a:ext uri="{FF2B5EF4-FFF2-40B4-BE49-F238E27FC236}">
                <a16:creationId xmlns:a16="http://schemas.microsoft.com/office/drawing/2014/main" id="{84795167-98DA-BA4F-8916-F361FD66F4F2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12083" t="27596" r="11724" b="27375"/>
          <a:stretch/>
        </p:blipFill>
        <p:spPr>
          <a:xfrm>
            <a:off x="271675" y="4608562"/>
            <a:ext cx="1371599" cy="414262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Shape 83">
            <a:extLst>
              <a:ext uri="{FF2B5EF4-FFF2-40B4-BE49-F238E27FC236}">
                <a16:creationId xmlns:a16="http://schemas.microsoft.com/office/drawing/2014/main" id="{32A0BC67-3D6D-0341-9398-150C8332CF37}"/>
              </a:ext>
            </a:extLst>
          </p:cNvPr>
          <p:cNvSpPr txBox="1"/>
          <p:nvPr/>
        </p:nvSpPr>
        <p:spPr>
          <a:xfrm>
            <a:off x="200700" y="42850"/>
            <a:ext cx="3603204" cy="743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buSzPct val="25000"/>
            </a:pPr>
            <a:r>
              <a:rPr lang="it-IT" sz="1800" dirty="0">
                <a:latin typeface="Dosis Medium"/>
                <a:ea typeface="Dosis Medium"/>
                <a:cs typeface="Dosis Medium"/>
                <a:sym typeface="Dosis Medium"/>
              </a:rPr>
              <a:t>Interviene il protocollo TCP</a:t>
            </a: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79D3366F-8488-8D49-9CB6-18CFBCC7C841}"/>
              </a:ext>
            </a:extLst>
          </p:cNvPr>
          <p:cNvSpPr/>
          <p:nvPr/>
        </p:nvSpPr>
        <p:spPr>
          <a:xfrm>
            <a:off x="271675" y="1442496"/>
            <a:ext cx="6655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>
                <a:solidFill>
                  <a:srgbClr val="FF5A5C"/>
                </a:solidFill>
                <a:latin typeface="Dosis Medium"/>
                <a:ea typeface="Dosis Medium"/>
                <a:cs typeface="Dosis Medium"/>
                <a:sym typeface="Dosis Medium"/>
              </a:rPr>
              <a:t>TCP</a:t>
            </a:r>
            <a:endParaRPr lang="it-IT" sz="2400" b="1" dirty="0">
              <a:solidFill>
                <a:srgbClr val="FF5A5C"/>
              </a:solidFill>
            </a:endParaRPr>
          </a:p>
        </p:txBody>
      </p:sp>
      <p:pic>
        <p:nvPicPr>
          <p:cNvPr id="20" name="Immagine 19">
            <a:extLst>
              <a:ext uri="{FF2B5EF4-FFF2-40B4-BE49-F238E27FC236}">
                <a16:creationId xmlns:a16="http://schemas.microsoft.com/office/drawing/2014/main" id="{82958D84-039D-8440-A047-8FACCB3244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4841" y="1007948"/>
            <a:ext cx="1689507" cy="1689507"/>
          </a:xfrm>
          <a:prstGeom prst="rect">
            <a:avLst/>
          </a:prstGeom>
        </p:spPr>
      </p:pic>
      <p:pic>
        <p:nvPicPr>
          <p:cNvPr id="22" name="Picture 14" descr="nonna">
            <a:extLst>
              <a:ext uri="{FF2B5EF4-FFF2-40B4-BE49-F238E27FC236}">
                <a16:creationId xmlns:a16="http://schemas.microsoft.com/office/drawing/2014/main" id="{13EA1C78-3576-814F-BACF-EC706177BA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76" y="2697455"/>
            <a:ext cx="1309687" cy="125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Immagine 22">
            <a:extLst>
              <a:ext uri="{FF2B5EF4-FFF2-40B4-BE49-F238E27FC236}">
                <a16:creationId xmlns:a16="http://schemas.microsoft.com/office/drawing/2014/main" id="{C13AD115-4F96-8B43-9E06-F8432B2C15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717"/>
          <a:stretch/>
        </p:blipFill>
        <p:spPr>
          <a:xfrm>
            <a:off x="3920777" y="1271016"/>
            <a:ext cx="4551680" cy="256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11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649FDA5D-D2DE-E44D-95D3-6EAA60EC557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717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26" name="Gruppo 25">
            <a:extLst>
              <a:ext uri="{FF2B5EF4-FFF2-40B4-BE49-F238E27FC236}">
                <a16:creationId xmlns:a16="http://schemas.microsoft.com/office/drawing/2014/main" id="{85C27719-586E-8A42-8EE2-4F127547C105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9144000" cy="4636008"/>
          </a:xfrm>
          <a:noFill/>
        </p:grpSpPr>
        <p:grpSp>
          <p:nvGrpSpPr>
            <p:cNvPr id="3" name="Gruppo 2">
              <a:extLst>
                <a:ext uri="{FF2B5EF4-FFF2-40B4-BE49-F238E27FC236}">
                  <a16:creationId xmlns:a16="http://schemas.microsoft.com/office/drawing/2014/main" id="{764546BB-2294-B24A-991F-7E93D4154E14}"/>
                </a:ext>
              </a:extLst>
            </p:cNvPr>
            <p:cNvGrpSpPr/>
            <p:nvPr/>
          </p:nvGrpSpPr>
          <p:grpSpPr>
            <a:xfrm>
              <a:off x="0" y="0"/>
              <a:ext cx="9144000" cy="1545336"/>
              <a:chOff x="0" y="0"/>
              <a:chExt cx="9107424" cy="1545336"/>
            </a:xfrm>
            <a:grpFill/>
          </p:grpSpPr>
          <p:sp>
            <p:nvSpPr>
              <p:cNvPr id="2" name="Rettangolo 1">
                <a:extLst>
                  <a:ext uri="{FF2B5EF4-FFF2-40B4-BE49-F238E27FC236}">
                    <a16:creationId xmlns:a16="http://schemas.microsoft.com/office/drawing/2014/main" id="{BF75959A-AECE-2C4B-9A36-FF68231A1F89}"/>
                  </a:ext>
                </a:extLst>
              </p:cNvPr>
              <p:cNvSpPr/>
              <p:nvPr/>
            </p:nvSpPr>
            <p:spPr>
              <a:xfrm>
                <a:off x="0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" name="Rettangolo 4">
                <a:extLst>
                  <a:ext uri="{FF2B5EF4-FFF2-40B4-BE49-F238E27FC236}">
                    <a16:creationId xmlns:a16="http://schemas.microsoft.com/office/drawing/2014/main" id="{50AD0F8A-79FF-CB4F-A0A3-02E20193E7C7}"/>
                  </a:ext>
                </a:extLst>
              </p:cNvPr>
              <p:cNvSpPr/>
              <p:nvPr/>
            </p:nvSpPr>
            <p:spPr>
              <a:xfrm>
                <a:off x="2276856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" name="Rettangolo 5">
                <a:extLst>
                  <a:ext uri="{FF2B5EF4-FFF2-40B4-BE49-F238E27FC236}">
                    <a16:creationId xmlns:a16="http://schemas.microsoft.com/office/drawing/2014/main" id="{2FC40A4B-48DC-3942-9D35-C8ADFB4177EF}"/>
                  </a:ext>
                </a:extLst>
              </p:cNvPr>
              <p:cNvSpPr/>
              <p:nvPr/>
            </p:nvSpPr>
            <p:spPr>
              <a:xfrm>
                <a:off x="4553712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" name="Rettangolo 6">
                <a:extLst>
                  <a:ext uri="{FF2B5EF4-FFF2-40B4-BE49-F238E27FC236}">
                    <a16:creationId xmlns:a16="http://schemas.microsoft.com/office/drawing/2014/main" id="{43DDD7A4-8060-364C-AD83-A680F8AF0FF5}"/>
                  </a:ext>
                </a:extLst>
              </p:cNvPr>
              <p:cNvSpPr/>
              <p:nvPr/>
            </p:nvSpPr>
            <p:spPr>
              <a:xfrm>
                <a:off x="6830568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16" name="Gruppo 15">
              <a:extLst>
                <a:ext uri="{FF2B5EF4-FFF2-40B4-BE49-F238E27FC236}">
                  <a16:creationId xmlns:a16="http://schemas.microsoft.com/office/drawing/2014/main" id="{334ACB96-7E8D-B34E-A0ED-88EBCC5155C3}"/>
                </a:ext>
              </a:extLst>
            </p:cNvPr>
            <p:cNvGrpSpPr/>
            <p:nvPr/>
          </p:nvGrpSpPr>
          <p:grpSpPr>
            <a:xfrm>
              <a:off x="0" y="1545336"/>
              <a:ext cx="9144000" cy="1545336"/>
              <a:chOff x="0" y="0"/>
              <a:chExt cx="9107424" cy="1545336"/>
            </a:xfrm>
            <a:grpFill/>
          </p:grpSpPr>
          <p:sp>
            <p:nvSpPr>
              <p:cNvPr id="17" name="Rettangolo 16">
                <a:extLst>
                  <a:ext uri="{FF2B5EF4-FFF2-40B4-BE49-F238E27FC236}">
                    <a16:creationId xmlns:a16="http://schemas.microsoft.com/office/drawing/2014/main" id="{44D38D8C-56D8-2C4A-AED3-58344F7F8805}"/>
                  </a:ext>
                </a:extLst>
              </p:cNvPr>
              <p:cNvSpPr/>
              <p:nvPr/>
            </p:nvSpPr>
            <p:spPr>
              <a:xfrm>
                <a:off x="0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18" name="Rettangolo 17">
                <a:extLst>
                  <a:ext uri="{FF2B5EF4-FFF2-40B4-BE49-F238E27FC236}">
                    <a16:creationId xmlns:a16="http://schemas.microsoft.com/office/drawing/2014/main" id="{D21437A9-26F4-B840-9243-EC55370CBBA0}"/>
                  </a:ext>
                </a:extLst>
              </p:cNvPr>
              <p:cNvSpPr/>
              <p:nvPr/>
            </p:nvSpPr>
            <p:spPr>
              <a:xfrm>
                <a:off x="2276856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19" name="Rettangolo 18">
                <a:extLst>
                  <a:ext uri="{FF2B5EF4-FFF2-40B4-BE49-F238E27FC236}">
                    <a16:creationId xmlns:a16="http://schemas.microsoft.com/office/drawing/2014/main" id="{41CF9535-336D-A64F-8108-B7A19EB7AA16}"/>
                  </a:ext>
                </a:extLst>
              </p:cNvPr>
              <p:cNvSpPr/>
              <p:nvPr/>
            </p:nvSpPr>
            <p:spPr>
              <a:xfrm>
                <a:off x="4553712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0" name="Rettangolo 19">
                <a:extLst>
                  <a:ext uri="{FF2B5EF4-FFF2-40B4-BE49-F238E27FC236}">
                    <a16:creationId xmlns:a16="http://schemas.microsoft.com/office/drawing/2014/main" id="{8966688D-D240-C745-9ACA-58A65DDBBD4C}"/>
                  </a:ext>
                </a:extLst>
              </p:cNvPr>
              <p:cNvSpPr/>
              <p:nvPr/>
            </p:nvSpPr>
            <p:spPr>
              <a:xfrm>
                <a:off x="6830568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21" name="Gruppo 20">
              <a:extLst>
                <a:ext uri="{FF2B5EF4-FFF2-40B4-BE49-F238E27FC236}">
                  <a16:creationId xmlns:a16="http://schemas.microsoft.com/office/drawing/2014/main" id="{FC92EA6C-FDEE-724E-BE0D-07DBED8755F2}"/>
                </a:ext>
              </a:extLst>
            </p:cNvPr>
            <p:cNvGrpSpPr/>
            <p:nvPr/>
          </p:nvGrpSpPr>
          <p:grpSpPr>
            <a:xfrm>
              <a:off x="0" y="3090672"/>
              <a:ext cx="9144000" cy="1545336"/>
              <a:chOff x="0" y="0"/>
              <a:chExt cx="9107424" cy="1545336"/>
            </a:xfrm>
            <a:grpFill/>
          </p:grpSpPr>
          <p:sp>
            <p:nvSpPr>
              <p:cNvPr id="22" name="Rettangolo 21">
                <a:extLst>
                  <a:ext uri="{FF2B5EF4-FFF2-40B4-BE49-F238E27FC236}">
                    <a16:creationId xmlns:a16="http://schemas.microsoft.com/office/drawing/2014/main" id="{44B02CF7-DDE4-744F-BF8A-94222A843BAD}"/>
                  </a:ext>
                </a:extLst>
              </p:cNvPr>
              <p:cNvSpPr/>
              <p:nvPr/>
            </p:nvSpPr>
            <p:spPr>
              <a:xfrm>
                <a:off x="0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3" name="Rettangolo 22">
                <a:extLst>
                  <a:ext uri="{FF2B5EF4-FFF2-40B4-BE49-F238E27FC236}">
                    <a16:creationId xmlns:a16="http://schemas.microsoft.com/office/drawing/2014/main" id="{24B509CD-F284-AF45-A16A-924764C27213}"/>
                  </a:ext>
                </a:extLst>
              </p:cNvPr>
              <p:cNvSpPr/>
              <p:nvPr/>
            </p:nvSpPr>
            <p:spPr>
              <a:xfrm>
                <a:off x="2276856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4" name="Rettangolo 23">
                <a:extLst>
                  <a:ext uri="{FF2B5EF4-FFF2-40B4-BE49-F238E27FC236}">
                    <a16:creationId xmlns:a16="http://schemas.microsoft.com/office/drawing/2014/main" id="{B9E3B1A1-5649-F543-B022-5DB3D5401A12}"/>
                  </a:ext>
                </a:extLst>
              </p:cNvPr>
              <p:cNvSpPr/>
              <p:nvPr/>
            </p:nvSpPr>
            <p:spPr>
              <a:xfrm>
                <a:off x="4553712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5" name="Rettangolo 24">
                <a:extLst>
                  <a:ext uri="{FF2B5EF4-FFF2-40B4-BE49-F238E27FC236}">
                    <a16:creationId xmlns:a16="http://schemas.microsoft.com/office/drawing/2014/main" id="{646AF1DB-F207-7244-B738-667891EC9452}"/>
                  </a:ext>
                </a:extLst>
              </p:cNvPr>
              <p:cNvSpPr/>
              <p:nvPr/>
            </p:nvSpPr>
            <p:spPr>
              <a:xfrm>
                <a:off x="6830568" y="0"/>
                <a:ext cx="2276856" cy="154533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4479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Rcinonnesioni_Texture_Coxxlor-03.png"/>
          <p:cNvPicPr preferRelativeResize="0"/>
          <p:nvPr/>
        </p:nvPicPr>
        <p:blipFill rotWithShape="1">
          <a:blip r:embed="rId3">
            <a:alphaModFix/>
          </a:blip>
          <a:srcRect l="4100" t="-8510" r="-4100" b="8510"/>
          <a:stretch/>
        </p:blipFill>
        <p:spPr>
          <a:xfrm>
            <a:off x="-8375" y="-76200"/>
            <a:ext cx="9144001" cy="5228335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1584325" y="1348155"/>
            <a:ext cx="5958599" cy="249101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Dosis"/>
              <a:buNone/>
            </a:pPr>
            <a:r>
              <a:rPr lang="it" sz="4000" b="0" i="0" u="none" strike="noStrike" cap="none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Cosa fare con i ragazzi?</a:t>
            </a:r>
            <a:endParaRPr lang="it" sz="2800" b="0" i="0" u="none" strike="noStrike" cap="none" dirty="0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77" name="Shape 77" descr="riconnessioni-loghi-logotipo-colori.png"/>
          <p:cNvPicPr preferRelativeResize="0"/>
          <p:nvPr/>
        </p:nvPicPr>
        <p:blipFill rotWithShape="1">
          <a:blip r:embed="rId4">
            <a:alphaModFix/>
          </a:blip>
          <a:srcRect l="12083" t="27596" r="11724" b="27375"/>
          <a:stretch/>
        </p:blipFill>
        <p:spPr>
          <a:xfrm>
            <a:off x="271675" y="4608562"/>
            <a:ext cx="1371599" cy="4142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660789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Shape 82" descr="Rcinonnesioni_Texture_Coxxlor-03.png">
            <a:extLst>
              <a:ext uri="{FF2B5EF4-FFF2-40B4-BE49-F238E27FC236}">
                <a16:creationId xmlns:a16="http://schemas.microsoft.com/office/drawing/2014/main" id="{D499EE1E-9C5E-7147-9BD5-27FA893A7348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b="79858"/>
          <a:stretch/>
        </p:blipFill>
        <p:spPr>
          <a:xfrm>
            <a:off x="-8375" y="-266700"/>
            <a:ext cx="9144001" cy="105305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Shape 85">
            <a:extLst>
              <a:ext uri="{FF2B5EF4-FFF2-40B4-BE49-F238E27FC236}">
                <a16:creationId xmlns:a16="http://schemas.microsoft.com/office/drawing/2014/main" id="{0003C997-8ABE-CA49-9DDB-D28993B002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23</a:t>
            </a:fld>
            <a:endParaRPr lang="it" sz="14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53" name="Shape 86" descr="riconnessioni-loghi-logotipo-colori.png">
            <a:extLst>
              <a:ext uri="{FF2B5EF4-FFF2-40B4-BE49-F238E27FC236}">
                <a16:creationId xmlns:a16="http://schemas.microsoft.com/office/drawing/2014/main" id="{84795167-98DA-BA4F-8916-F361FD66F4F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12083" t="27596" r="11724" b="27375"/>
          <a:stretch/>
        </p:blipFill>
        <p:spPr>
          <a:xfrm>
            <a:off x="271675" y="4608562"/>
            <a:ext cx="1371599" cy="414262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Shape 83">
            <a:extLst>
              <a:ext uri="{FF2B5EF4-FFF2-40B4-BE49-F238E27FC236}">
                <a16:creationId xmlns:a16="http://schemas.microsoft.com/office/drawing/2014/main" id="{32A0BC67-3D6D-0341-9398-150C8332CF37}"/>
              </a:ext>
            </a:extLst>
          </p:cNvPr>
          <p:cNvSpPr txBox="1"/>
          <p:nvPr/>
        </p:nvSpPr>
        <p:spPr>
          <a:xfrm>
            <a:off x="200700" y="42850"/>
            <a:ext cx="3603204" cy="743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buSzPct val="25000"/>
            </a:pPr>
            <a:r>
              <a:rPr lang="it-IT" sz="1800" dirty="0">
                <a:latin typeface="Dosis Medium"/>
                <a:ea typeface="Dosis Medium"/>
                <a:cs typeface="Dosis Medium"/>
                <a:sym typeface="Dosis Medium"/>
              </a:rPr>
              <a:t>Facciamo qualche esempio</a:t>
            </a:r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86079350-DA4D-4C4B-A500-C30394132708}"/>
              </a:ext>
            </a:extLst>
          </p:cNvPr>
          <p:cNvSpPr/>
          <p:nvPr/>
        </p:nvSpPr>
        <p:spPr>
          <a:xfrm>
            <a:off x="733599" y="1627340"/>
            <a:ext cx="798977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dirty="0">
                <a:latin typeface="Dosis" panose="02010503020202060003" pitchFamily="2" charset="77"/>
              </a:rPr>
              <a:t>Chiedete di fare un </a:t>
            </a:r>
            <a:r>
              <a:rPr lang="it-IT" sz="2000" b="1" dirty="0">
                <a:latin typeface="Dosis" panose="02010503020202060003" pitchFamily="2" charset="77"/>
              </a:rPr>
              <a:t>disegno</a:t>
            </a:r>
            <a:r>
              <a:rPr lang="it-IT" sz="2000" dirty="0">
                <a:latin typeface="Dosis" panose="02010503020202060003" pitchFamily="2" charset="77"/>
              </a:rPr>
              <a:t>: "Che cos’è Internet e come funziona"</a:t>
            </a:r>
            <a:br>
              <a:rPr lang="it-IT" sz="2000" dirty="0">
                <a:latin typeface="Dosis" panose="02010503020202060003" pitchFamily="2" charset="77"/>
              </a:rPr>
            </a:br>
            <a:r>
              <a:rPr lang="it-IT" sz="2000" dirty="0">
                <a:latin typeface="Dosis" panose="02010503020202060003" pitchFamily="2" charset="77"/>
              </a:rPr>
              <a:t>La loro fantasia vi stupirà!</a:t>
            </a:r>
            <a:br>
              <a:rPr lang="it-IT" sz="2000" dirty="0">
                <a:latin typeface="Dosis" panose="02010503020202060003" pitchFamily="2" charset="77"/>
              </a:rPr>
            </a:br>
            <a:r>
              <a:rPr lang="it-IT" sz="2000" dirty="0">
                <a:latin typeface="Dosis" panose="02010503020202060003" pitchFamily="2" charset="77"/>
              </a:rPr>
              <a:t>Potete utilizzare il Diario di Riconnessioni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dirty="0">
                <a:latin typeface="Dosis" panose="02010503020202060003" pitchFamily="2" charset="77"/>
              </a:rPr>
              <a:t>Poi potete raccontare questa breve </a:t>
            </a:r>
            <a:r>
              <a:rPr lang="it-IT" sz="2000" b="1" dirty="0">
                <a:latin typeface="Dosis" panose="02010503020202060003" pitchFamily="2" charset="77"/>
              </a:rPr>
              <a:t>presentazione</a:t>
            </a:r>
            <a:r>
              <a:rPr lang="it-IT" sz="2000" dirty="0">
                <a:latin typeface="Dosis" panose="02010503020202060003" pitchFamily="2" charset="77"/>
              </a:rPr>
              <a:t>, commentare insieme qualche video che trovato in rete sul funzionamento di Internet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dirty="0">
                <a:latin typeface="Dosis" panose="02010503020202060003" pitchFamily="2" charset="77"/>
              </a:rPr>
              <a:t>Poi rifate la domanda sul funzionamento di Internet e chiedete loro di fare un nuovo </a:t>
            </a:r>
            <a:r>
              <a:rPr lang="it-IT" sz="2000" b="1" dirty="0">
                <a:latin typeface="Dosis" panose="02010503020202060003" pitchFamily="2" charset="77"/>
              </a:rPr>
              <a:t>disegno</a:t>
            </a:r>
          </a:p>
        </p:txBody>
      </p:sp>
      <p:sp>
        <p:nvSpPr>
          <p:cNvPr id="22" name="Rettangolo 21">
            <a:extLst>
              <a:ext uri="{FF2B5EF4-FFF2-40B4-BE49-F238E27FC236}">
                <a16:creationId xmlns:a16="http://schemas.microsoft.com/office/drawing/2014/main" id="{84042442-A229-8544-B24A-1CA9514A84DB}"/>
              </a:ext>
            </a:extLst>
          </p:cNvPr>
          <p:cNvSpPr/>
          <p:nvPr/>
        </p:nvSpPr>
        <p:spPr>
          <a:xfrm>
            <a:off x="367759" y="1035263"/>
            <a:ext cx="77641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latin typeface="Dosis" panose="02010503020202060003" pitchFamily="2" charset="77"/>
              </a:rPr>
              <a:t>Esempio  di attività da svolgere con i ragazzi</a:t>
            </a:r>
          </a:p>
        </p:txBody>
      </p:sp>
    </p:spTree>
    <p:extLst>
      <p:ext uri="{BB962C8B-B14F-4D97-AF65-F5344CB8AC3E}">
        <p14:creationId xmlns:p14="http://schemas.microsoft.com/office/powerpoint/2010/main" val="16456641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Rcinonnesioni_Texture_Coxxlor-03.png"/>
          <p:cNvPicPr preferRelativeResize="0"/>
          <p:nvPr/>
        </p:nvPicPr>
        <p:blipFill rotWithShape="1">
          <a:blip r:embed="rId3">
            <a:alphaModFix/>
          </a:blip>
          <a:srcRect l="4100" t="-8510" r="-4100" b="8510"/>
          <a:stretch/>
        </p:blipFill>
        <p:spPr>
          <a:xfrm>
            <a:off x="-8375" y="-76200"/>
            <a:ext cx="9144001" cy="5228335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1584325" y="1348155"/>
            <a:ext cx="5958599" cy="249101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Dosis"/>
              <a:buNone/>
            </a:pPr>
            <a:r>
              <a:rPr lang="it" sz="4000" b="0" i="0" u="none" strike="noStrike" cap="none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Usiamo il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Dosis"/>
              <a:buNone/>
            </a:pPr>
            <a:r>
              <a:rPr lang="it" sz="4000" b="0" i="0" u="none" strike="noStrike" cap="none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Diario di Riconnessioni</a:t>
            </a:r>
            <a:endParaRPr lang="it" sz="2800" b="0" i="0" u="none" strike="noStrike" cap="none" dirty="0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77" name="Shape 77" descr="riconnessioni-loghi-logotipo-colori.png"/>
          <p:cNvPicPr preferRelativeResize="0"/>
          <p:nvPr/>
        </p:nvPicPr>
        <p:blipFill rotWithShape="1">
          <a:blip r:embed="rId4">
            <a:alphaModFix/>
          </a:blip>
          <a:srcRect l="12083" t="27596" r="11724" b="27375"/>
          <a:stretch/>
        </p:blipFill>
        <p:spPr>
          <a:xfrm>
            <a:off x="271675" y="4608562"/>
            <a:ext cx="1371599" cy="4142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291490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B8C453B0-20E4-6D44-A8C0-1FBA0B100F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854" y="1095900"/>
            <a:ext cx="4435074" cy="2694308"/>
          </a:xfrm>
          <a:prstGeom prst="rect">
            <a:avLst/>
          </a:prstGeom>
          <a:effectLst>
            <a:outerShdw blurRad="101600" dist="127000" dir="2700000" algn="tl" rotWithShape="0">
              <a:prstClr val="black">
                <a:alpha val="30000"/>
              </a:prstClr>
            </a:outerShdw>
          </a:effectLst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1B992006-0486-854D-90A9-5204B94DD106}"/>
              </a:ext>
            </a:extLst>
          </p:cNvPr>
          <p:cNvSpPr/>
          <p:nvPr/>
        </p:nvSpPr>
        <p:spPr>
          <a:xfrm>
            <a:off x="482101" y="3898028"/>
            <a:ext cx="4878581" cy="294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100" dirty="0">
                <a:latin typeface="Dosis" panose="02010503020202060003" pitchFamily="2" charset="77"/>
                <a:hlinkClick r:id="rId4"/>
              </a:rPr>
              <a:t>https://www.riconnessioni.it/notizie/news/il-diario-di-classe-di-riconnessioni/</a:t>
            </a:r>
            <a:endParaRPr lang="it-IT" sz="1100" dirty="0">
              <a:latin typeface="Dosis" panose="02010503020202060003" pitchFamily="2" charset="77"/>
            </a:endParaRPr>
          </a:p>
        </p:txBody>
      </p:sp>
      <p:pic>
        <p:nvPicPr>
          <p:cNvPr id="4" name="Shape 82" descr="Rcinonnesioni_Texture_Coxxlor-03.png">
            <a:extLst>
              <a:ext uri="{FF2B5EF4-FFF2-40B4-BE49-F238E27FC236}">
                <a16:creationId xmlns:a16="http://schemas.microsoft.com/office/drawing/2014/main" id="{CC0E45DC-126C-9F4D-A05B-742F528CD877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b="79858"/>
          <a:stretch/>
        </p:blipFill>
        <p:spPr>
          <a:xfrm>
            <a:off x="-8375" y="-266700"/>
            <a:ext cx="9144001" cy="10530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83">
            <a:extLst>
              <a:ext uri="{FF2B5EF4-FFF2-40B4-BE49-F238E27FC236}">
                <a16:creationId xmlns:a16="http://schemas.microsoft.com/office/drawing/2014/main" id="{3285DB6D-7E4D-4045-97EB-BB10ADB65E18}"/>
              </a:ext>
            </a:extLst>
          </p:cNvPr>
          <p:cNvSpPr txBox="1"/>
          <p:nvPr/>
        </p:nvSpPr>
        <p:spPr>
          <a:xfrm>
            <a:off x="200700" y="42850"/>
            <a:ext cx="3603204" cy="743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buSzPct val="25000"/>
            </a:pPr>
            <a:r>
              <a:rPr lang="it-IT" sz="1800" dirty="0">
                <a:latin typeface="Dosis Medium"/>
                <a:ea typeface="Dosis Medium"/>
                <a:cs typeface="Dosis Medium"/>
                <a:sym typeface="Dosis Medium"/>
              </a:rPr>
              <a:t>Il Diario di Riconnessioni</a:t>
            </a:r>
          </a:p>
        </p:txBody>
      </p:sp>
      <p:sp>
        <p:nvSpPr>
          <p:cNvPr id="6" name="Shape 85">
            <a:extLst>
              <a:ext uri="{FF2B5EF4-FFF2-40B4-BE49-F238E27FC236}">
                <a16:creationId xmlns:a16="http://schemas.microsoft.com/office/drawing/2014/main" id="{C85131F3-E771-B240-A70D-856DE7CC869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25</a:t>
            </a:fld>
            <a:endParaRPr lang="it" sz="14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7" name="Shape 86" descr="riconnessioni-loghi-logotipo-colori.png">
            <a:extLst>
              <a:ext uri="{FF2B5EF4-FFF2-40B4-BE49-F238E27FC236}">
                <a16:creationId xmlns:a16="http://schemas.microsoft.com/office/drawing/2014/main" id="{F9EF4AD6-444B-704D-95D0-7B9B5FE6320D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l="12083" t="27596" r="11724" b="27375"/>
          <a:stretch/>
        </p:blipFill>
        <p:spPr>
          <a:xfrm>
            <a:off x="271675" y="4608562"/>
            <a:ext cx="1371599" cy="41426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4E272B8C-5FE5-AC45-918C-E951C6901DBB}"/>
              </a:ext>
            </a:extLst>
          </p:cNvPr>
          <p:cNvSpPr/>
          <p:nvPr/>
        </p:nvSpPr>
        <p:spPr>
          <a:xfrm>
            <a:off x="5582982" y="1019628"/>
            <a:ext cx="26941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800" b="1" cap="all" dirty="0">
                <a:solidFill>
                  <a:srgbClr val="0A0A0A"/>
                </a:solidFill>
                <a:latin typeface="Dosis" panose="02010503020202060003" pitchFamily="2" charset="77"/>
              </a:rPr>
              <a:t>IL DIARIO DI CLASSE DI RICONNESSIONI</a:t>
            </a:r>
            <a:endParaRPr lang="it-IT" sz="1800" dirty="0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56E3244C-620E-544B-95AF-FA2AB5B0DE14}"/>
              </a:ext>
            </a:extLst>
          </p:cNvPr>
          <p:cNvSpPr/>
          <p:nvPr/>
        </p:nvSpPr>
        <p:spPr>
          <a:xfrm>
            <a:off x="5570503" y="1815215"/>
            <a:ext cx="290195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800" dirty="0">
                <a:solidFill>
                  <a:srgbClr val="0A0A0A"/>
                </a:solidFill>
                <a:latin typeface="Dosis" panose="02010503020202060003" pitchFamily="2" charset="77"/>
              </a:rPr>
              <a:t>Si tratta di un diario speciale, che può essere utilizzato da </a:t>
            </a:r>
            <a:r>
              <a:rPr lang="it-IT" sz="1800" b="1" dirty="0">
                <a:solidFill>
                  <a:srgbClr val="0A0A0A"/>
                </a:solidFill>
                <a:latin typeface="Dosis" panose="02010503020202060003" pitchFamily="2" charset="77"/>
              </a:rPr>
              <a:t>insegnanti</a:t>
            </a:r>
            <a:r>
              <a:rPr lang="it-IT" sz="1800" dirty="0">
                <a:solidFill>
                  <a:srgbClr val="0A0A0A"/>
                </a:solidFill>
                <a:latin typeface="Dosis" panose="02010503020202060003" pitchFamily="2" charset="77"/>
              </a:rPr>
              <a:t> e </a:t>
            </a:r>
            <a:r>
              <a:rPr lang="it-IT" sz="1800" b="1" dirty="0">
                <a:solidFill>
                  <a:srgbClr val="0A0A0A"/>
                </a:solidFill>
                <a:latin typeface="Dosis" panose="02010503020202060003" pitchFamily="2" charset="77"/>
              </a:rPr>
              <a:t>studenti</a:t>
            </a:r>
            <a:r>
              <a:rPr lang="it-IT" sz="1800" dirty="0">
                <a:solidFill>
                  <a:srgbClr val="0A0A0A"/>
                </a:solidFill>
                <a:latin typeface="Dosis" panose="02010503020202060003" pitchFamily="2" charset="77"/>
              </a:rPr>
              <a:t> e che non ha limiti temporali: può essere iniziato </a:t>
            </a:r>
            <a:r>
              <a:rPr lang="it-IT" sz="1800" b="1" dirty="0">
                <a:solidFill>
                  <a:srgbClr val="0A0A0A"/>
                </a:solidFill>
                <a:latin typeface="Dosis" panose="02010503020202060003" pitchFamily="2" charset="77"/>
              </a:rPr>
              <a:t>in qualsiasi momento</a:t>
            </a:r>
            <a:r>
              <a:rPr lang="it-IT" sz="1800" dirty="0">
                <a:solidFill>
                  <a:srgbClr val="0A0A0A"/>
                </a:solidFill>
                <a:latin typeface="Dosis" panose="02010503020202060003" pitchFamily="2" charset="77"/>
              </a:rPr>
              <a:t> dell’anno scolastico!</a:t>
            </a:r>
            <a:endParaRPr lang="it-IT" sz="1800" dirty="0">
              <a:latin typeface="Dosis" panose="02010503020202060003" pitchFamily="2" charset="77"/>
            </a:endParaRPr>
          </a:p>
        </p:txBody>
      </p:sp>
      <p:sp>
        <p:nvSpPr>
          <p:cNvPr id="10" name="Freccia destra 9">
            <a:extLst>
              <a:ext uri="{FF2B5EF4-FFF2-40B4-BE49-F238E27FC236}">
                <a16:creationId xmlns:a16="http://schemas.microsoft.com/office/drawing/2014/main" id="{C1F65841-E1AB-974B-9269-36F7D7748722}"/>
              </a:ext>
            </a:extLst>
          </p:cNvPr>
          <p:cNvSpPr/>
          <p:nvPr/>
        </p:nvSpPr>
        <p:spPr>
          <a:xfrm rot="10800000">
            <a:off x="5642996" y="3931625"/>
            <a:ext cx="429037" cy="2271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77977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D4EB96DC-6612-3146-9260-CF28EFB1F3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341" y="0"/>
            <a:ext cx="726931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890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D4EB96DC-6612-3146-9260-CF28EFB1F3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341" y="0"/>
            <a:ext cx="7269317" cy="5143500"/>
          </a:xfrm>
          <a:prstGeom prst="rect">
            <a:avLst/>
          </a:prstGeom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E648B936-9CD6-7E4C-B495-82F5E122EE31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2" name="Rettangolo arrotondato 11">
            <a:extLst>
              <a:ext uri="{FF2B5EF4-FFF2-40B4-BE49-F238E27FC236}">
                <a16:creationId xmlns:a16="http://schemas.microsoft.com/office/drawing/2014/main" id="{3FD1F44E-93A5-CC4E-9FF9-5081E9028587}"/>
              </a:ext>
            </a:extLst>
          </p:cNvPr>
          <p:cNvSpPr/>
          <p:nvPr/>
        </p:nvSpPr>
        <p:spPr>
          <a:xfrm>
            <a:off x="5157216" y="594360"/>
            <a:ext cx="2542032" cy="804672"/>
          </a:xfrm>
          <a:prstGeom prst="roundRect">
            <a:avLst>
              <a:gd name="adj" fmla="val 6093"/>
            </a:avLst>
          </a:prstGeom>
          <a:solidFill>
            <a:schemeClr val="bg1"/>
          </a:solidFill>
          <a:ln>
            <a:solidFill>
              <a:srgbClr val="9088FF"/>
            </a:solidFill>
          </a:ln>
          <a:effectLst>
            <a:outerShdw blurRad="1016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A983AA13-E7D6-8D43-BAE5-21DF2C413E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91" t="11556" r="54528" b="49333"/>
          <a:stretch/>
        </p:blipFill>
        <p:spPr>
          <a:xfrm>
            <a:off x="1271017" y="594360"/>
            <a:ext cx="2971800" cy="2011680"/>
          </a:xfrm>
          <a:prstGeom prst="rect">
            <a:avLst/>
          </a:prstGeom>
        </p:spPr>
      </p:pic>
      <p:sp>
        <p:nvSpPr>
          <p:cNvPr id="20" name="Freccia destra 19">
            <a:extLst>
              <a:ext uri="{FF2B5EF4-FFF2-40B4-BE49-F238E27FC236}">
                <a16:creationId xmlns:a16="http://schemas.microsoft.com/office/drawing/2014/main" id="{8F6750AD-5BDB-1947-9A40-883C58B2FE13}"/>
              </a:ext>
            </a:extLst>
          </p:cNvPr>
          <p:cNvSpPr/>
          <p:nvPr/>
        </p:nvSpPr>
        <p:spPr>
          <a:xfrm rot="10800000">
            <a:off x="4374469" y="813816"/>
            <a:ext cx="628153" cy="365760"/>
          </a:xfrm>
          <a:prstGeom prst="rightArrow">
            <a:avLst/>
          </a:prstGeom>
          <a:solidFill>
            <a:schemeClr val="bg1"/>
          </a:solidFill>
          <a:ln>
            <a:solidFill>
              <a:srgbClr val="9088FF"/>
            </a:solidFill>
          </a:ln>
          <a:effectLst>
            <a:outerShdw blurRad="1016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/>
          </a:p>
        </p:txBody>
      </p:sp>
      <p:sp>
        <p:nvSpPr>
          <p:cNvPr id="22" name="Rettangolo 21">
            <a:extLst>
              <a:ext uri="{FF2B5EF4-FFF2-40B4-BE49-F238E27FC236}">
                <a16:creationId xmlns:a16="http://schemas.microsoft.com/office/drawing/2014/main" id="{6609E168-D2C1-AC46-AB02-890BEC9937F9}"/>
              </a:ext>
            </a:extLst>
          </p:cNvPr>
          <p:cNvSpPr/>
          <p:nvPr/>
        </p:nvSpPr>
        <p:spPr>
          <a:xfrm>
            <a:off x="5248655" y="678017"/>
            <a:ext cx="24505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b="1" dirty="0">
                <a:solidFill>
                  <a:srgbClr val="0A0A0A"/>
                </a:solidFill>
                <a:latin typeface="Dosis" panose="02010503020202060003" pitchFamily="2" charset="77"/>
              </a:rPr>
              <a:t>DATABASE</a:t>
            </a:r>
            <a:r>
              <a:rPr lang="it-IT" sz="1200" dirty="0">
                <a:solidFill>
                  <a:srgbClr val="0A0A0A"/>
                </a:solidFill>
                <a:latin typeface="Dosis" panose="02010503020202060003" pitchFamily="2" charset="77"/>
              </a:rPr>
              <a:t> per imparare </a:t>
            </a:r>
            <a:r>
              <a:rPr lang="it-IT" sz="1200" b="1" dirty="0">
                <a:solidFill>
                  <a:srgbClr val="0A0A0A"/>
                </a:solidFill>
                <a:latin typeface="Dosis" panose="02010503020202060003" pitchFamily="2" charset="77"/>
              </a:rPr>
              <a:t>avvenimenti</a:t>
            </a:r>
            <a:r>
              <a:rPr lang="it-IT" sz="1200" dirty="0">
                <a:solidFill>
                  <a:srgbClr val="0A0A0A"/>
                </a:solidFill>
                <a:latin typeface="Dosis" panose="02010503020202060003" pitchFamily="2" charset="77"/>
              </a:rPr>
              <a:t> dell’innovazione tecnologica e discuterne in classe</a:t>
            </a:r>
            <a:endParaRPr lang="it-IT" sz="1200" dirty="0">
              <a:latin typeface="Dosis" panose="02010503020202060003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894266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D4EB96DC-6612-3146-9260-CF28EFB1F3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341" y="0"/>
            <a:ext cx="7269317" cy="5143500"/>
          </a:xfrm>
          <a:prstGeom prst="rect">
            <a:avLst/>
          </a:prstGeom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E648B936-9CD6-7E4C-B495-82F5E122EE31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A983AA13-E7D6-8D43-BAE5-21DF2C413E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 t="-2"/>
          <a:stretch/>
        </p:blipFill>
        <p:spPr>
          <a:xfrm>
            <a:off x="4572000" y="0"/>
            <a:ext cx="3634658" cy="5143500"/>
          </a:xfrm>
          <a:prstGeom prst="rect">
            <a:avLst/>
          </a:prstGeom>
        </p:spPr>
      </p:pic>
      <p:sp>
        <p:nvSpPr>
          <p:cNvPr id="16" name="Rettangolo 15">
            <a:extLst>
              <a:ext uri="{FF2B5EF4-FFF2-40B4-BE49-F238E27FC236}">
                <a16:creationId xmlns:a16="http://schemas.microsoft.com/office/drawing/2014/main" id="{68BB3B0D-B971-D043-8AFA-8C1632442DA3}"/>
              </a:ext>
            </a:extLst>
          </p:cNvPr>
          <p:cNvSpPr/>
          <p:nvPr/>
        </p:nvSpPr>
        <p:spPr>
          <a:xfrm>
            <a:off x="5248655" y="2865079"/>
            <a:ext cx="24505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b="1" dirty="0">
                <a:solidFill>
                  <a:srgbClr val="0A0A0A"/>
                </a:solidFill>
                <a:latin typeface="Dosis" panose="02010503020202060003" pitchFamily="2" charset="77"/>
              </a:rPr>
              <a:t>UPLOAD</a:t>
            </a:r>
            <a:r>
              <a:rPr lang="it-IT" sz="1200" dirty="0">
                <a:solidFill>
                  <a:srgbClr val="0A0A0A"/>
                </a:solidFill>
                <a:latin typeface="Dosis" panose="02010503020202060003" pitchFamily="2" charset="77"/>
              </a:rPr>
              <a:t> per giocare e divertirsi ogni mese con attività diverse</a:t>
            </a:r>
          </a:p>
        </p:txBody>
      </p:sp>
      <p:sp>
        <p:nvSpPr>
          <p:cNvPr id="27" name="Rettangolo arrotondato 26">
            <a:extLst>
              <a:ext uri="{FF2B5EF4-FFF2-40B4-BE49-F238E27FC236}">
                <a16:creationId xmlns:a16="http://schemas.microsoft.com/office/drawing/2014/main" id="{C31CA7A4-B9CC-ED47-B84F-01911C8B28C5}"/>
              </a:ext>
            </a:extLst>
          </p:cNvPr>
          <p:cNvSpPr/>
          <p:nvPr/>
        </p:nvSpPr>
        <p:spPr>
          <a:xfrm>
            <a:off x="1064849" y="646121"/>
            <a:ext cx="2542032" cy="585216"/>
          </a:xfrm>
          <a:prstGeom prst="roundRect">
            <a:avLst>
              <a:gd name="adj" fmla="val 6093"/>
            </a:avLst>
          </a:prstGeom>
          <a:solidFill>
            <a:schemeClr val="bg1"/>
          </a:solidFill>
          <a:ln>
            <a:solidFill>
              <a:srgbClr val="9088FF"/>
            </a:solidFill>
          </a:ln>
          <a:effectLst>
            <a:outerShdw blurRad="1016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Freccia destra 27">
            <a:extLst>
              <a:ext uri="{FF2B5EF4-FFF2-40B4-BE49-F238E27FC236}">
                <a16:creationId xmlns:a16="http://schemas.microsoft.com/office/drawing/2014/main" id="{344B5C23-BF56-C742-9DE0-F3B979D1C6C8}"/>
              </a:ext>
            </a:extLst>
          </p:cNvPr>
          <p:cNvSpPr/>
          <p:nvPr/>
        </p:nvSpPr>
        <p:spPr>
          <a:xfrm>
            <a:off x="3816340" y="764993"/>
            <a:ext cx="628153" cy="365760"/>
          </a:xfrm>
          <a:prstGeom prst="rightArrow">
            <a:avLst/>
          </a:prstGeom>
          <a:solidFill>
            <a:schemeClr val="bg1"/>
          </a:solidFill>
          <a:ln>
            <a:solidFill>
              <a:srgbClr val="9088FF"/>
            </a:solidFill>
          </a:ln>
          <a:effectLst>
            <a:outerShdw blurRad="1016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/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3948EB1F-92FB-6847-AF2D-FDC86E91D212}"/>
              </a:ext>
            </a:extLst>
          </p:cNvPr>
          <p:cNvSpPr/>
          <p:nvPr/>
        </p:nvSpPr>
        <p:spPr>
          <a:xfrm>
            <a:off x="1156288" y="729778"/>
            <a:ext cx="24505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b="1" dirty="0">
                <a:solidFill>
                  <a:srgbClr val="0A0A0A"/>
                </a:solidFill>
                <a:latin typeface="Dosis" panose="02010503020202060003" pitchFamily="2" charset="77"/>
              </a:rPr>
              <a:t>UPLOAD</a:t>
            </a:r>
            <a:r>
              <a:rPr lang="it-IT" sz="1200" dirty="0">
                <a:solidFill>
                  <a:srgbClr val="0A0A0A"/>
                </a:solidFill>
                <a:latin typeface="Dosis" panose="02010503020202060003" pitchFamily="2" charset="77"/>
              </a:rPr>
              <a:t> per giocare e divertirsi ogni mese con </a:t>
            </a:r>
            <a:r>
              <a:rPr lang="it-IT" sz="1200" b="1" dirty="0">
                <a:solidFill>
                  <a:srgbClr val="0A0A0A"/>
                </a:solidFill>
                <a:latin typeface="Dosis" panose="02010503020202060003" pitchFamily="2" charset="77"/>
              </a:rPr>
              <a:t>attività diverse</a:t>
            </a:r>
          </a:p>
        </p:txBody>
      </p:sp>
    </p:spTree>
    <p:extLst>
      <p:ext uri="{BB962C8B-B14F-4D97-AF65-F5344CB8AC3E}">
        <p14:creationId xmlns:p14="http://schemas.microsoft.com/office/powerpoint/2010/main" val="31421415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D4EB96DC-6612-3146-9260-CF28EFB1F3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341" y="0"/>
            <a:ext cx="7269317" cy="5143500"/>
          </a:xfrm>
          <a:prstGeom prst="rect">
            <a:avLst/>
          </a:prstGeom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E648B936-9CD6-7E4C-B495-82F5E122EE31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A983AA13-E7D6-8D43-BAE5-21DF2C413E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91" t="53333" r="54528" b="6667"/>
          <a:stretch/>
        </p:blipFill>
        <p:spPr>
          <a:xfrm>
            <a:off x="1271017" y="2743200"/>
            <a:ext cx="2971800" cy="2057400"/>
          </a:xfrm>
          <a:prstGeom prst="rect">
            <a:avLst/>
          </a:prstGeom>
        </p:spPr>
      </p:pic>
      <p:sp>
        <p:nvSpPr>
          <p:cNvPr id="24" name="Rettangolo arrotondato 23">
            <a:extLst>
              <a:ext uri="{FF2B5EF4-FFF2-40B4-BE49-F238E27FC236}">
                <a16:creationId xmlns:a16="http://schemas.microsoft.com/office/drawing/2014/main" id="{FB8E89D0-A740-A34E-9F6B-BDF660EE821C}"/>
              </a:ext>
            </a:extLst>
          </p:cNvPr>
          <p:cNvSpPr/>
          <p:nvPr/>
        </p:nvSpPr>
        <p:spPr>
          <a:xfrm>
            <a:off x="5157216" y="2779776"/>
            <a:ext cx="2542032" cy="804672"/>
          </a:xfrm>
          <a:prstGeom prst="roundRect">
            <a:avLst>
              <a:gd name="adj" fmla="val 6093"/>
            </a:avLst>
          </a:prstGeom>
          <a:solidFill>
            <a:schemeClr val="bg1"/>
          </a:solidFill>
          <a:ln>
            <a:solidFill>
              <a:srgbClr val="9088FF"/>
            </a:solidFill>
          </a:ln>
          <a:effectLst>
            <a:outerShdw blurRad="1016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Freccia destra 24">
            <a:extLst>
              <a:ext uri="{FF2B5EF4-FFF2-40B4-BE49-F238E27FC236}">
                <a16:creationId xmlns:a16="http://schemas.microsoft.com/office/drawing/2014/main" id="{EE80A340-7090-1944-A2E0-5FCC617C5445}"/>
              </a:ext>
            </a:extLst>
          </p:cNvPr>
          <p:cNvSpPr/>
          <p:nvPr/>
        </p:nvSpPr>
        <p:spPr>
          <a:xfrm rot="10800000">
            <a:off x="4374469" y="2999232"/>
            <a:ext cx="628153" cy="365760"/>
          </a:xfrm>
          <a:prstGeom prst="rightArrow">
            <a:avLst/>
          </a:prstGeom>
          <a:solidFill>
            <a:schemeClr val="bg1"/>
          </a:solidFill>
          <a:ln>
            <a:solidFill>
              <a:srgbClr val="9088FF"/>
            </a:solidFill>
          </a:ln>
          <a:effectLst>
            <a:outerShdw blurRad="1016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E19A5AFF-3E51-CB4D-B2D6-D60DD8787E04}"/>
              </a:ext>
            </a:extLst>
          </p:cNvPr>
          <p:cNvSpPr/>
          <p:nvPr/>
        </p:nvSpPr>
        <p:spPr>
          <a:xfrm>
            <a:off x="5248655" y="2863433"/>
            <a:ext cx="24505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b="1" dirty="0">
                <a:solidFill>
                  <a:srgbClr val="0A0A0A"/>
                </a:solidFill>
                <a:latin typeface="Dosis" panose="02010503020202060003" pitchFamily="2" charset="77"/>
              </a:rPr>
              <a:t>UPGRADE</a:t>
            </a:r>
            <a:r>
              <a:rPr lang="it-IT" sz="1200" dirty="0">
                <a:solidFill>
                  <a:srgbClr val="0A0A0A"/>
                </a:solidFill>
                <a:latin typeface="Dosis" panose="02010503020202060003" pitchFamily="2" charset="77"/>
              </a:rPr>
              <a:t> uno spazio dedicato agli </a:t>
            </a:r>
            <a:r>
              <a:rPr lang="it-IT" sz="1200" b="1" dirty="0">
                <a:solidFill>
                  <a:srgbClr val="0A0A0A"/>
                </a:solidFill>
                <a:latin typeface="Dosis" panose="02010503020202060003" pitchFamily="2" charset="77"/>
              </a:rPr>
              <a:t>insegnanti</a:t>
            </a:r>
            <a:r>
              <a:rPr lang="it-IT" sz="1200" dirty="0">
                <a:solidFill>
                  <a:srgbClr val="0A0A0A"/>
                </a:solidFill>
                <a:latin typeface="Dosis" panose="02010503020202060003" pitchFamily="2" charset="77"/>
              </a:rPr>
              <a:t> per annotare l’impatto che le attività hanno sulla propria classe.</a:t>
            </a:r>
          </a:p>
        </p:txBody>
      </p:sp>
    </p:spTree>
    <p:extLst>
      <p:ext uri="{BB962C8B-B14F-4D97-AF65-F5344CB8AC3E}">
        <p14:creationId xmlns:p14="http://schemas.microsoft.com/office/powerpoint/2010/main" val="3329618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3" descr="nipote">
            <a:extLst>
              <a:ext uri="{FF2B5EF4-FFF2-40B4-BE49-F238E27FC236}">
                <a16:creationId xmlns:a16="http://schemas.microsoft.com/office/drawing/2014/main" id="{296D2E72-D775-B04B-BF67-D473366B58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317" y="1389369"/>
            <a:ext cx="825500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4" descr="nonna">
            <a:extLst>
              <a:ext uri="{FF2B5EF4-FFF2-40B4-BE49-F238E27FC236}">
                <a16:creationId xmlns:a16="http://schemas.microsoft.com/office/drawing/2014/main" id="{50CB5380-0DBE-CA43-B2B2-11BF566922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572" y="1476681"/>
            <a:ext cx="1309687" cy="125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ccia destra 4">
            <a:extLst>
              <a:ext uri="{FF2B5EF4-FFF2-40B4-BE49-F238E27FC236}">
                <a16:creationId xmlns:a16="http://schemas.microsoft.com/office/drawing/2014/main" id="{62D4D084-4095-AF46-A192-6EF5346348F0}"/>
              </a:ext>
            </a:extLst>
          </p:cNvPr>
          <p:cNvSpPr/>
          <p:nvPr/>
        </p:nvSpPr>
        <p:spPr>
          <a:xfrm>
            <a:off x="3075469" y="1896274"/>
            <a:ext cx="628153" cy="3657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7" name="Shape 82" descr="Rcinonnesioni_Texture_Coxxlor-03.png">
            <a:extLst>
              <a:ext uri="{FF2B5EF4-FFF2-40B4-BE49-F238E27FC236}">
                <a16:creationId xmlns:a16="http://schemas.microsoft.com/office/drawing/2014/main" id="{D9705E10-1D08-984C-89DD-8F679C6DD162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b="79858"/>
          <a:stretch/>
        </p:blipFill>
        <p:spPr>
          <a:xfrm>
            <a:off x="-8375" y="-266700"/>
            <a:ext cx="9144001" cy="105305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Shape 85">
            <a:extLst>
              <a:ext uri="{FF2B5EF4-FFF2-40B4-BE49-F238E27FC236}">
                <a16:creationId xmlns:a16="http://schemas.microsoft.com/office/drawing/2014/main" id="{BAB4A40F-CE5B-804E-9B7E-671077C5FAD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3</a:t>
            </a:fld>
            <a:endParaRPr lang="it" sz="14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19" name="Shape 86" descr="riconnessioni-loghi-logotipo-colori.png">
            <a:extLst>
              <a:ext uri="{FF2B5EF4-FFF2-40B4-BE49-F238E27FC236}">
                <a16:creationId xmlns:a16="http://schemas.microsoft.com/office/drawing/2014/main" id="{1A559936-98E7-3D4D-B634-89E20B1D1367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l="12083" t="27596" r="11724" b="27375"/>
          <a:stretch/>
        </p:blipFill>
        <p:spPr>
          <a:xfrm>
            <a:off x="271675" y="4608562"/>
            <a:ext cx="1371599" cy="414262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Shape 83">
            <a:extLst>
              <a:ext uri="{FF2B5EF4-FFF2-40B4-BE49-F238E27FC236}">
                <a16:creationId xmlns:a16="http://schemas.microsoft.com/office/drawing/2014/main" id="{4BFBE19D-08A5-D244-BA0A-C72E4F4A007C}"/>
              </a:ext>
            </a:extLst>
          </p:cNvPr>
          <p:cNvSpPr txBox="1"/>
          <p:nvPr/>
        </p:nvSpPr>
        <p:spPr>
          <a:xfrm>
            <a:off x="200700" y="42850"/>
            <a:ext cx="3603204" cy="743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Dosis Medium"/>
              <a:buNone/>
            </a:pPr>
            <a:r>
              <a:rPr lang="it" sz="1800" b="0" i="0" u="none" strike="noStrike" cap="none" dirty="0">
                <a:solidFill>
                  <a:srgbClr val="000000"/>
                </a:solidFill>
                <a:latin typeface="Dosis Medium"/>
                <a:ea typeface="Dosis Medium"/>
                <a:cs typeface="Dosis Medium"/>
                <a:sym typeface="Dosis Medium"/>
              </a:rPr>
              <a:t>Come viene trasmessa un’immagine? </a:t>
            </a:r>
          </a:p>
        </p:txBody>
      </p:sp>
      <p:sp>
        <p:nvSpPr>
          <p:cNvPr id="21" name="Shape 83">
            <a:extLst>
              <a:ext uri="{FF2B5EF4-FFF2-40B4-BE49-F238E27FC236}">
                <a16:creationId xmlns:a16="http://schemas.microsoft.com/office/drawing/2014/main" id="{81E95427-D47E-8A48-ABCA-1195E47148C5}"/>
              </a:ext>
            </a:extLst>
          </p:cNvPr>
          <p:cNvSpPr txBox="1"/>
          <p:nvPr/>
        </p:nvSpPr>
        <p:spPr>
          <a:xfrm>
            <a:off x="818396" y="2833034"/>
            <a:ext cx="2237306" cy="45352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Dosis Medium"/>
              <a:buNone/>
            </a:pPr>
            <a:r>
              <a:rPr lang="it" sz="1800" b="0" i="0" u="none" strike="noStrike" cap="none" dirty="0">
                <a:solidFill>
                  <a:srgbClr val="000000"/>
                </a:solidFill>
                <a:latin typeface="Dosis Medium"/>
                <a:ea typeface="Dosis Medium"/>
                <a:cs typeface="Dosis Medium"/>
                <a:sym typeface="Dosis Medium"/>
              </a:rPr>
              <a:t>Cellulare della nipotina</a:t>
            </a:r>
          </a:p>
        </p:txBody>
      </p:sp>
      <p:sp>
        <p:nvSpPr>
          <p:cNvPr id="22" name="Shape 83">
            <a:extLst>
              <a:ext uri="{FF2B5EF4-FFF2-40B4-BE49-F238E27FC236}">
                <a16:creationId xmlns:a16="http://schemas.microsoft.com/office/drawing/2014/main" id="{7DC7B913-DC4E-0445-ADA9-1A0079ADA3C7}"/>
              </a:ext>
            </a:extLst>
          </p:cNvPr>
          <p:cNvSpPr txBox="1"/>
          <p:nvPr/>
        </p:nvSpPr>
        <p:spPr>
          <a:xfrm>
            <a:off x="5708762" y="2833034"/>
            <a:ext cx="2237306" cy="45352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Dosis Medium"/>
              <a:buNone/>
            </a:pPr>
            <a:r>
              <a:rPr lang="it" sz="1800" b="0" i="0" u="none" strike="noStrike" cap="none" dirty="0">
                <a:solidFill>
                  <a:srgbClr val="000000"/>
                </a:solidFill>
                <a:latin typeface="Dosis Medium"/>
                <a:ea typeface="Dosis Medium"/>
                <a:cs typeface="Dosis Medium"/>
                <a:sym typeface="Dosis Medium"/>
              </a:rPr>
              <a:t>Computer della nonna</a:t>
            </a:r>
          </a:p>
        </p:txBody>
      </p:sp>
      <p:sp>
        <p:nvSpPr>
          <p:cNvPr id="26" name="Freccia destra 25">
            <a:extLst>
              <a:ext uri="{FF2B5EF4-FFF2-40B4-BE49-F238E27FC236}">
                <a16:creationId xmlns:a16="http://schemas.microsoft.com/office/drawing/2014/main" id="{8341C619-45C1-1B4E-8AC6-27E670F062F8}"/>
              </a:ext>
            </a:extLst>
          </p:cNvPr>
          <p:cNvSpPr/>
          <p:nvPr/>
        </p:nvSpPr>
        <p:spPr>
          <a:xfrm>
            <a:off x="3955618" y="1879589"/>
            <a:ext cx="628153" cy="3657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Freccia destra 26">
            <a:extLst>
              <a:ext uri="{FF2B5EF4-FFF2-40B4-BE49-F238E27FC236}">
                <a16:creationId xmlns:a16="http://schemas.microsoft.com/office/drawing/2014/main" id="{51568D00-450A-BB45-BB77-1CD28B86653E}"/>
              </a:ext>
            </a:extLst>
          </p:cNvPr>
          <p:cNvSpPr/>
          <p:nvPr/>
        </p:nvSpPr>
        <p:spPr>
          <a:xfrm>
            <a:off x="4835767" y="1879589"/>
            <a:ext cx="628153" cy="3657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9" name="Immagine 28">
            <a:extLst>
              <a:ext uri="{FF2B5EF4-FFF2-40B4-BE49-F238E27FC236}">
                <a16:creationId xmlns:a16="http://schemas.microsoft.com/office/drawing/2014/main" id="{2C69D159-6847-0A46-B9CD-2337415C48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41317" y="3294577"/>
            <a:ext cx="765620" cy="765620"/>
          </a:xfrm>
          <a:prstGeom prst="rect">
            <a:avLst/>
          </a:prstGeom>
        </p:spPr>
      </p:pic>
      <p:pic>
        <p:nvPicPr>
          <p:cNvPr id="30" name="Immagine 29">
            <a:extLst>
              <a:ext uri="{FF2B5EF4-FFF2-40B4-BE49-F238E27FC236}">
                <a16:creationId xmlns:a16="http://schemas.microsoft.com/office/drawing/2014/main" id="{18767F3B-2EBE-2C4C-93F5-3028871E5B9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28807" y="3378779"/>
            <a:ext cx="597215" cy="59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8905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5B21D9E7-3D9B-594B-90B5-331ED1FF2B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37" y="1159908"/>
            <a:ext cx="8889232" cy="3256287"/>
          </a:xfrm>
          <a:prstGeom prst="rect">
            <a:avLst/>
          </a:prstGeom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7D0B2A3C-5836-1449-B3B1-75AB75005B39}"/>
              </a:ext>
            </a:extLst>
          </p:cNvPr>
          <p:cNvSpPr/>
          <p:nvPr/>
        </p:nvSpPr>
        <p:spPr>
          <a:xfrm>
            <a:off x="578071" y="952967"/>
            <a:ext cx="77641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3200" b="1" dirty="0">
                <a:solidFill>
                  <a:srgbClr val="9088FF"/>
                </a:solidFill>
                <a:latin typeface="Dosis" panose="02010503020202060003" pitchFamily="2" charset="77"/>
              </a:rPr>
              <a:t>APRILE</a:t>
            </a:r>
          </a:p>
        </p:txBody>
      </p:sp>
      <p:pic>
        <p:nvPicPr>
          <p:cNvPr id="6" name="Shape 82" descr="Rcinonnesioni_Texture_Coxxlor-03.png">
            <a:extLst>
              <a:ext uri="{FF2B5EF4-FFF2-40B4-BE49-F238E27FC236}">
                <a16:creationId xmlns:a16="http://schemas.microsoft.com/office/drawing/2014/main" id="{C003DCF6-BE0F-FF46-876B-BAC14C9D7D7A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b="79858"/>
          <a:stretch/>
        </p:blipFill>
        <p:spPr>
          <a:xfrm>
            <a:off x="-8375" y="-266700"/>
            <a:ext cx="9144001" cy="105305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Shape 83">
            <a:extLst>
              <a:ext uri="{FF2B5EF4-FFF2-40B4-BE49-F238E27FC236}">
                <a16:creationId xmlns:a16="http://schemas.microsoft.com/office/drawing/2014/main" id="{3451627C-30AA-CD4A-881F-1CD128BE0265}"/>
              </a:ext>
            </a:extLst>
          </p:cNvPr>
          <p:cNvSpPr txBox="1"/>
          <p:nvPr/>
        </p:nvSpPr>
        <p:spPr>
          <a:xfrm>
            <a:off x="200700" y="42850"/>
            <a:ext cx="3603204" cy="743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buSzPct val="25000"/>
            </a:pPr>
            <a:r>
              <a:rPr lang="it-IT" sz="1800" dirty="0">
                <a:latin typeface="Dosis Medium"/>
                <a:ea typeface="Dosis Medium"/>
                <a:cs typeface="Dosis Medium"/>
                <a:sym typeface="Dosis Medium"/>
              </a:rPr>
              <a:t>Il diario di Riconnessioni</a:t>
            </a:r>
          </a:p>
        </p:txBody>
      </p:sp>
      <p:sp>
        <p:nvSpPr>
          <p:cNvPr id="8" name="Shape 85">
            <a:extLst>
              <a:ext uri="{FF2B5EF4-FFF2-40B4-BE49-F238E27FC236}">
                <a16:creationId xmlns:a16="http://schemas.microsoft.com/office/drawing/2014/main" id="{30916E0E-FFCE-5D47-8A90-8FF9579D2FB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30</a:t>
            </a:fld>
            <a:endParaRPr lang="it" sz="14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9" name="Shape 86" descr="riconnessioni-loghi-logotipo-colori.png">
            <a:extLst>
              <a:ext uri="{FF2B5EF4-FFF2-40B4-BE49-F238E27FC236}">
                <a16:creationId xmlns:a16="http://schemas.microsoft.com/office/drawing/2014/main" id="{CFD107F4-C618-A74F-B712-780496AAF634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12083" t="27596" r="11724" b="27375"/>
          <a:stretch/>
        </p:blipFill>
        <p:spPr>
          <a:xfrm>
            <a:off x="271675" y="4608562"/>
            <a:ext cx="1371599" cy="4142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1874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Rcinonnesioni_Texture_Coxxlor-03.png"/>
          <p:cNvPicPr preferRelativeResize="0"/>
          <p:nvPr/>
        </p:nvPicPr>
        <p:blipFill rotWithShape="1">
          <a:blip r:embed="rId3">
            <a:alphaModFix/>
          </a:blip>
          <a:srcRect l="4100" t="-8510" r="-4100" b="8510"/>
          <a:stretch/>
        </p:blipFill>
        <p:spPr>
          <a:xfrm>
            <a:off x="-8375" y="-76200"/>
            <a:ext cx="9144001" cy="5228335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1584325" y="1348155"/>
            <a:ext cx="5958599" cy="249101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Dosis"/>
              <a:buNone/>
            </a:pPr>
            <a:r>
              <a:rPr lang="it" sz="4000" b="0" i="0" u="none" strike="noStrike" cap="none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Disegniamo Internet</a:t>
            </a:r>
            <a:endParaRPr lang="it" sz="2800" b="0" i="0" u="none" strike="noStrike" cap="none" dirty="0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77" name="Shape 77" descr="riconnessioni-loghi-logotipo-colori.png"/>
          <p:cNvPicPr preferRelativeResize="0"/>
          <p:nvPr/>
        </p:nvPicPr>
        <p:blipFill rotWithShape="1">
          <a:blip r:embed="rId4">
            <a:alphaModFix/>
          </a:blip>
          <a:srcRect l="12083" t="27596" r="11724" b="27375"/>
          <a:stretch/>
        </p:blipFill>
        <p:spPr>
          <a:xfrm>
            <a:off x="271675" y="4608562"/>
            <a:ext cx="1371599" cy="4142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48881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oogle Shape;200;p40">
            <a:extLst>
              <a:ext uri="{FF2B5EF4-FFF2-40B4-BE49-F238E27FC236}">
                <a16:creationId xmlns:a16="http://schemas.microsoft.com/office/drawing/2014/main" id="{9546A1AB-F749-EC4E-B0F4-055287916ED2}"/>
              </a:ext>
            </a:extLst>
          </p:cNvPr>
          <p:cNvPicPr preferRelativeResize="0"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32551" y="764589"/>
            <a:ext cx="5850630" cy="3898627"/>
          </a:xfrm>
          <a:prstGeom prst="rect">
            <a:avLst/>
          </a:prstGeom>
          <a:effectLst>
            <a:outerShdw blurRad="101600" dist="127000" dir="2700000" algn="tl" rotWithShape="0">
              <a:prstClr val="black">
                <a:alpha val="30000"/>
              </a:prstClr>
            </a:outerShdw>
          </a:effectLst>
        </p:spPr>
      </p:pic>
      <p:sp>
        <p:nvSpPr>
          <p:cNvPr id="345" name="Google Shape;345;p5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32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6" name="Google Shape;346;p54" descr="Rcinonnesioni_Texture_Coxxlor-03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815174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54"/>
          <p:cNvSpPr txBox="1"/>
          <p:nvPr/>
        </p:nvSpPr>
        <p:spPr>
          <a:xfrm>
            <a:off x="200700" y="0"/>
            <a:ext cx="8943300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800"/>
            </a:pPr>
            <a:r>
              <a:rPr lang="it-IT" sz="1800" b="1" dirty="0">
                <a:latin typeface="Dosis Medium"/>
                <a:ea typeface="Dosis Medium"/>
                <a:cs typeface="Dosis Medium"/>
                <a:sym typeface="Dosis Medium"/>
              </a:rPr>
              <a:t>Struttura e funzionamento di Internet</a:t>
            </a:r>
            <a:r>
              <a:rPr lang="it-IT" sz="1800" b="1" dirty="0">
                <a:latin typeface="Dosis"/>
                <a:ea typeface="Dosis Medium"/>
                <a:cs typeface="Dosis Medium"/>
                <a:sym typeface="Dosis"/>
              </a:rPr>
              <a:t> </a:t>
            </a:r>
            <a:r>
              <a:rPr lang="it-IT" sz="1800" dirty="0">
                <a:latin typeface="Dosis"/>
                <a:ea typeface="Dosis Medium"/>
                <a:cs typeface="Dosis Medium"/>
                <a:sym typeface="Dosis"/>
              </a:rPr>
              <a:t>- </a:t>
            </a:r>
            <a:r>
              <a:rPr lang="it-IT" sz="1800" dirty="0">
                <a:latin typeface="Dosis Medium"/>
                <a:ea typeface="Dosis Medium"/>
                <a:cs typeface="Dosis Medium"/>
                <a:sym typeface="Dosis Medium"/>
              </a:rPr>
              <a:t>Un’attività realizzata in classe con gli studenti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9BBBF1A4-52C1-C548-A2AD-985FA64E8363}"/>
              </a:ext>
            </a:extLst>
          </p:cNvPr>
          <p:cNvSpPr txBox="1"/>
          <p:nvPr/>
        </p:nvSpPr>
        <p:spPr>
          <a:xfrm>
            <a:off x="200700" y="705900"/>
            <a:ext cx="8066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Mittente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48048A04-B848-D449-89A9-40BF298EF365}"/>
              </a:ext>
            </a:extLst>
          </p:cNvPr>
          <p:cNvSpPr txBox="1"/>
          <p:nvPr/>
        </p:nvSpPr>
        <p:spPr>
          <a:xfrm>
            <a:off x="200700" y="974417"/>
            <a:ext cx="1079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Destinatario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14CB9C7C-4818-BB42-AA46-96B83AAB808B}"/>
              </a:ext>
            </a:extLst>
          </p:cNvPr>
          <p:cNvSpPr txBox="1"/>
          <p:nvPr/>
        </p:nvSpPr>
        <p:spPr>
          <a:xfrm>
            <a:off x="194343" y="1586852"/>
            <a:ext cx="4780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TCP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1F6E751F-DC46-2240-902B-B50CB4CD99F8}"/>
              </a:ext>
            </a:extLst>
          </p:cNvPr>
          <p:cNvSpPr txBox="1"/>
          <p:nvPr/>
        </p:nvSpPr>
        <p:spPr>
          <a:xfrm>
            <a:off x="200700" y="1886907"/>
            <a:ext cx="3289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IP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44712BDF-56A6-6345-851B-CDEB4328A36D}"/>
              </a:ext>
            </a:extLst>
          </p:cNvPr>
          <p:cNvSpPr txBox="1"/>
          <p:nvPr/>
        </p:nvSpPr>
        <p:spPr>
          <a:xfrm>
            <a:off x="200700" y="1279075"/>
            <a:ext cx="9300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Messaggio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2992C7F9-9B04-3F49-8BB0-02BEC1FB3D32}"/>
              </a:ext>
            </a:extLst>
          </p:cNvPr>
          <p:cNvSpPr txBox="1"/>
          <p:nvPr/>
        </p:nvSpPr>
        <p:spPr>
          <a:xfrm>
            <a:off x="176661" y="2194684"/>
            <a:ext cx="4780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TCP</a:t>
            </a:r>
          </a:p>
        </p:txBody>
      </p:sp>
      <p:pic>
        <p:nvPicPr>
          <p:cNvPr id="18" name="Google Shape;326;p51" descr="riconnessioni-loghi-logotipo-colori.png">
            <a:extLst>
              <a:ext uri="{FF2B5EF4-FFF2-40B4-BE49-F238E27FC236}">
                <a16:creationId xmlns:a16="http://schemas.microsoft.com/office/drawing/2014/main" id="{97811137-5F5F-6140-A09E-398BE9E43628}"/>
              </a:ext>
            </a:extLst>
          </p:cNvPr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675" y="4608562"/>
            <a:ext cx="1371601" cy="414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200052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200;p40">
            <a:extLst>
              <a:ext uri="{FF2B5EF4-FFF2-40B4-BE49-F238E27FC236}">
                <a16:creationId xmlns:a16="http://schemas.microsoft.com/office/drawing/2014/main" id="{85649C41-008A-8843-9C52-4E474AC33174}"/>
              </a:ext>
            </a:extLst>
          </p:cNvPr>
          <p:cNvPicPr preferRelativeResize="0"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32551" y="764589"/>
            <a:ext cx="5850630" cy="3898627"/>
          </a:xfrm>
          <a:prstGeom prst="rect">
            <a:avLst/>
          </a:prstGeom>
          <a:effectLst>
            <a:outerShdw blurRad="101600" dist="127000" dir="2700000" algn="tl" rotWithShape="0">
              <a:prstClr val="black">
                <a:alpha val="30000"/>
              </a:prstClr>
            </a:outerShdw>
          </a:effectLst>
        </p:spPr>
      </p:pic>
      <p:sp>
        <p:nvSpPr>
          <p:cNvPr id="345" name="Google Shape;345;p5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33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6" name="Google Shape;346;p54" descr="Rcinonnesioni_Texture_Coxxlor-03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815174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54"/>
          <p:cNvSpPr txBox="1"/>
          <p:nvPr/>
        </p:nvSpPr>
        <p:spPr>
          <a:xfrm>
            <a:off x="200700" y="0"/>
            <a:ext cx="8943300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800"/>
            </a:pPr>
            <a:r>
              <a:rPr lang="it-IT" sz="1800" b="1" dirty="0">
                <a:latin typeface="Dosis Medium"/>
                <a:ea typeface="Dosis Medium"/>
                <a:cs typeface="Dosis Medium"/>
                <a:sym typeface="Dosis Medium"/>
              </a:rPr>
              <a:t>Struttura e funzionamento di Internet</a:t>
            </a:r>
            <a:r>
              <a:rPr lang="it-IT" sz="1800" b="1" dirty="0">
                <a:latin typeface="Dosis"/>
                <a:ea typeface="Dosis Medium"/>
                <a:cs typeface="Dosis Medium"/>
                <a:sym typeface="Dosis"/>
              </a:rPr>
              <a:t> </a:t>
            </a:r>
            <a:r>
              <a:rPr lang="it-IT" sz="1800" dirty="0">
                <a:latin typeface="Dosis"/>
                <a:ea typeface="Dosis Medium"/>
                <a:cs typeface="Dosis Medium"/>
                <a:sym typeface="Dosis"/>
              </a:rPr>
              <a:t>- </a:t>
            </a:r>
            <a:r>
              <a:rPr lang="it-IT" sz="1800" dirty="0">
                <a:latin typeface="Dosis Medium"/>
                <a:ea typeface="Dosis Medium"/>
                <a:cs typeface="Dosis Medium"/>
                <a:sym typeface="Dosis Medium"/>
              </a:rPr>
              <a:t>Un’attività realizzata in classe con gli studenti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9BBBF1A4-52C1-C548-A2AD-985FA64E8363}"/>
              </a:ext>
            </a:extLst>
          </p:cNvPr>
          <p:cNvSpPr txBox="1"/>
          <p:nvPr/>
        </p:nvSpPr>
        <p:spPr>
          <a:xfrm>
            <a:off x="200700" y="705900"/>
            <a:ext cx="8915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rgbClr val="FF5A5C"/>
                </a:solidFill>
                <a:latin typeface="Dosis" panose="02010503020202060003" pitchFamily="2" charset="77"/>
              </a:rPr>
              <a:t>Mittente</a:t>
            </a:r>
          </a:p>
        </p:txBody>
      </p:sp>
      <p:sp>
        <p:nvSpPr>
          <p:cNvPr id="2" name="Rettangolo arrotondato 1">
            <a:extLst>
              <a:ext uri="{FF2B5EF4-FFF2-40B4-BE49-F238E27FC236}">
                <a16:creationId xmlns:a16="http://schemas.microsoft.com/office/drawing/2014/main" id="{B2F01E91-2E5C-994D-BBDB-8A6FF7DC0AB1}"/>
              </a:ext>
            </a:extLst>
          </p:cNvPr>
          <p:cNvSpPr/>
          <p:nvPr/>
        </p:nvSpPr>
        <p:spPr>
          <a:xfrm>
            <a:off x="2124099" y="1410288"/>
            <a:ext cx="1335479" cy="199231"/>
          </a:xfrm>
          <a:prstGeom prst="roundRect">
            <a:avLst/>
          </a:prstGeom>
          <a:noFill/>
          <a:ln>
            <a:solidFill>
              <a:srgbClr val="FF5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arrotondato 10">
            <a:extLst>
              <a:ext uri="{FF2B5EF4-FFF2-40B4-BE49-F238E27FC236}">
                <a16:creationId xmlns:a16="http://schemas.microsoft.com/office/drawing/2014/main" id="{47A703AC-157A-BE42-A7EF-12C951A723A6}"/>
              </a:ext>
            </a:extLst>
          </p:cNvPr>
          <p:cNvSpPr/>
          <p:nvPr/>
        </p:nvSpPr>
        <p:spPr>
          <a:xfrm>
            <a:off x="4896535" y="1262002"/>
            <a:ext cx="643265" cy="219154"/>
          </a:xfrm>
          <a:prstGeom prst="roundRect">
            <a:avLst/>
          </a:prstGeom>
          <a:noFill/>
          <a:ln>
            <a:solidFill>
              <a:srgbClr val="FF5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48048A04-B848-D449-89A9-40BF298EF365}"/>
              </a:ext>
            </a:extLst>
          </p:cNvPr>
          <p:cNvSpPr txBox="1"/>
          <p:nvPr/>
        </p:nvSpPr>
        <p:spPr>
          <a:xfrm>
            <a:off x="200700" y="974417"/>
            <a:ext cx="12009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Destinatario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14CB9C7C-4818-BB42-AA46-96B83AAB808B}"/>
              </a:ext>
            </a:extLst>
          </p:cNvPr>
          <p:cNvSpPr txBox="1"/>
          <p:nvPr/>
        </p:nvSpPr>
        <p:spPr>
          <a:xfrm>
            <a:off x="194343" y="1586852"/>
            <a:ext cx="519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TCP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1F6E751F-DC46-2240-902B-B50CB4CD99F8}"/>
              </a:ext>
            </a:extLst>
          </p:cNvPr>
          <p:cNvSpPr txBox="1"/>
          <p:nvPr/>
        </p:nvSpPr>
        <p:spPr>
          <a:xfrm>
            <a:off x="200700" y="1886907"/>
            <a:ext cx="3497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IP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44712BDF-56A6-6345-851B-CDEB4328A36D}"/>
              </a:ext>
            </a:extLst>
          </p:cNvPr>
          <p:cNvSpPr txBox="1"/>
          <p:nvPr/>
        </p:nvSpPr>
        <p:spPr>
          <a:xfrm>
            <a:off x="200700" y="1279075"/>
            <a:ext cx="10342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Messaggio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2992C7F9-9B04-3F49-8BB0-02BEC1FB3D32}"/>
              </a:ext>
            </a:extLst>
          </p:cNvPr>
          <p:cNvSpPr txBox="1"/>
          <p:nvPr/>
        </p:nvSpPr>
        <p:spPr>
          <a:xfrm>
            <a:off x="176661" y="2194684"/>
            <a:ext cx="519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TCP</a:t>
            </a:r>
          </a:p>
        </p:txBody>
      </p:sp>
      <p:pic>
        <p:nvPicPr>
          <p:cNvPr id="19" name="Google Shape;326;p51" descr="riconnessioni-loghi-logotipo-colori.png">
            <a:extLst>
              <a:ext uri="{FF2B5EF4-FFF2-40B4-BE49-F238E27FC236}">
                <a16:creationId xmlns:a16="http://schemas.microsoft.com/office/drawing/2014/main" id="{8659D631-653D-3E41-91A1-820829B40DDF}"/>
              </a:ext>
            </a:extLst>
          </p:cNvPr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675" y="4608562"/>
            <a:ext cx="1371601" cy="414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342832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oogle Shape;200;p40">
            <a:extLst>
              <a:ext uri="{FF2B5EF4-FFF2-40B4-BE49-F238E27FC236}">
                <a16:creationId xmlns:a16="http://schemas.microsoft.com/office/drawing/2014/main" id="{34ED714E-1749-FC49-B809-B2729333C5F0}"/>
              </a:ext>
            </a:extLst>
          </p:cNvPr>
          <p:cNvPicPr preferRelativeResize="0"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32551" y="764589"/>
            <a:ext cx="5850630" cy="3898627"/>
          </a:xfrm>
          <a:prstGeom prst="rect">
            <a:avLst/>
          </a:prstGeom>
          <a:effectLst>
            <a:outerShdw blurRad="101600" dist="127000" dir="2700000" algn="tl" rotWithShape="0">
              <a:prstClr val="black">
                <a:alpha val="30000"/>
              </a:prstClr>
            </a:outerShdw>
          </a:effectLst>
        </p:spPr>
      </p:pic>
      <p:sp>
        <p:nvSpPr>
          <p:cNvPr id="345" name="Google Shape;345;p5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34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6" name="Google Shape;346;p54" descr="Rcinonnesioni_Texture_Coxxlor-03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815174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54"/>
          <p:cNvSpPr txBox="1"/>
          <p:nvPr/>
        </p:nvSpPr>
        <p:spPr>
          <a:xfrm>
            <a:off x="200700" y="0"/>
            <a:ext cx="8943300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800"/>
            </a:pPr>
            <a:r>
              <a:rPr lang="it-IT" sz="1800" b="1" dirty="0">
                <a:latin typeface="Dosis Medium"/>
                <a:ea typeface="Dosis Medium"/>
                <a:cs typeface="Dosis Medium"/>
                <a:sym typeface="Dosis Medium"/>
              </a:rPr>
              <a:t>Struttura e funzionamento di Internet</a:t>
            </a:r>
            <a:r>
              <a:rPr lang="it-IT" sz="1800" b="1" dirty="0">
                <a:latin typeface="Dosis"/>
                <a:ea typeface="Dosis Medium"/>
                <a:cs typeface="Dosis Medium"/>
                <a:sym typeface="Dosis"/>
              </a:rPr>
              <a:t> </a:t>
            </a:r>
            <a:r>
              <a:rPr lang="it-IT" sz="1800" dirty="0">
                <a:latin typeface="Dosis"/>
                <a:ea typeface="Dosis Medium"/>
                <a:cs typeface="Dosis Medium"/>
                <a:sym typeface="Dosis"/>
              </a:rPr>
              <a:t>- </a:t>
            </a:r>
            <a:r>
              <a:rPr lang="it-IT" sz="1800" dirty="0">
                <a:latin typeface="Dosis Medium"/>
                <a:ea typeface="Dosis Medium"/>
                <a:cs typeface="Dosis Medium"/>
                <a:sym typeface="Dosis Medium"/>
              </a:rPr>
              <a:t>Un’attività realizzata in classe con gli studenti</a:t>
            </a:r>
          </a:p>
        </p:txBody>
      </p:sp>
      <p:sp>
        <p:nvSpPr>
          <p:cNvPr id="2" name="Rettangolo arrotondato 1">
            <a:extLst>
              <a:ext uri="{FF2B5EF4-FFF2-40B4-BE49-F238E27FC236}">
                <a16:creationId xmlns:a16="http://schemas.microsoft.com/office/drawing/2014/main" id="{B2F01E91-2E5C-994D-BBDB-8A6FF7DC0AB1}"/>
              </a:ext>
            </a:extLst>
          </p:cNvPr>
          <p:cNvSpPr/>
          <p:nvPr/>
        </p:nvSpPr>
        <p:spPr>
          <a:xfrm>
            <a:off x="2132127" y="1545344"/>
            <a:ext cx="1335479" cy="199231"/>
          </a:xfrm>
          <a:prstGeom prst="roundRect">
            <a:avLst/>
          </a:prstGeom>
          <a:noFill/>
          <a:ln>
            <a:solidFill>
              <a:srgbClr val="FF5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arrotondato 10">
            <a:extLst>
              <a:ext uri="{FF2B5EF4-FFF2-40B4-BE49-F238E27FC236}">
                <a16:creationId xmlns:a16="http://schemas.microsoft.com/office/drawing/2014/main" id="{47A703AC-157A-BE42-A7EF-12C951A723A6}"/>
              </a:ext>
            </a:extLst>
          </p:cNvPr>
          <p:cNvSpPr/>
          <p:nvPr/>
        </p:nvSpPr>
        <p:spPr>
          <a:xfrm>
            <a:off x="5913720" y="3509071"/>
            <a:ext cx="531624" cy="291694"/>
          </a:xfrm>
          <a:prstGeom prst="roundRect">
            <a:avLst/>
          </a:prstGeom>
          <a:noFill/>
          <a:ln>
            <a:solidFill>
              <a:srgbClr val="FF5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7866039E-4546-304F-B4AA-464CA139840F}"/>
              </a:ext>
            </a:extLst>
          </p:cNvPr>
          <p:cNvSpPr txBox="1"/>
          <p:nvPr/>
        </p:nvSpPr>
        <p:spPr>
          <a:xfrm>
            <a:off x="200700" y="705900"/>
            <a:ext cx="8915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Mittente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4F4FA754-FD51-8049-BD61-D0C3397F0547}"/>
              </a:ext>
            </a:extLst>
          </p:cNvPr>
          <p:cNvSpPr txBox="1"/>
          <p:nvPr/>
        </p:nvSpPr>
        <p:spPr>
          <a:xfrm>
            <a:off x="200700" y="974417"/>
            <a:ext cx="12009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rgbClr val="FF5A5C"/>
                </a:solidFill>
                <a:latin typeface="Dosis" panose="02010503020202060003" pitchFamily="2" charset="77"/>
              </a:rPr>
              <a:t>Destinatario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3F454AA3-F652-5543-875F-A23DA9EABA70}"/>
              </a:ext>
            </a:extLst>
          </p:cNvPr>
          <p:cNvSpPr txBox="1"/>
          <p:nvPr/>
        </p:nvSpPr>
        <p:spPr>
          <a:xfrm>
            <a:off x="194343" y="1586852"/>
            <a:ext cx="519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TCP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DC22DD52-E7E1-0B4C-AFC0-78B02C99B50B}"/>
              </a:ext>
            </a:extLst>
          </p:cNvPr>
          <p:cNvSpPr txBox="1"/>
          <p:nvPr/>
        </p:nvSpPr>
        <p:spPr>
          <a:xfrm>
            <a:off x="200700" y="1886907"/>
            <a:ext cx="3497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IP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EE9ED5CC-C493-3F49-8360-2984EF3CE2A4}"/>
              </a:ext>
            </a:extLst>
          </p:cNvPr>
          <p:cNvSpPr txBox="1"/>
          <p:nvPr/>
        </p:nvSpPr>
        <p:spPr>
          <a:xfrm>
            <a:off x="200700" y="1279075"/>
            <a:ext cx="10342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Messaggio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62D30221-35B1-F44A-955F-30CE48F2BA6A}"/>
              </a:ext>
            </a:extLst>
          </p:cNvPr>
          <p:cNvSpPr txBox="1"/>
          <p:nvPr/>
        </p:nvSpPr>
        <p:spPr>
          <a:xfrm>
            <a:off x="176661" y="2194684"/>
            <a:ext cx="519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TCP</a:t>
            </a:r>
          </a:p>
        </p:txBody>
      </p:sp>
      <p:pic>
        <p:nvPicPr>
          <p:cNvPr id="20" name="Google Shape;326;p51" descr="riconnessioni-loghi-logotipo-colori.png">
            <a:extLst>
              <a:ext uri="{FF2B5EF4-FFF2-40B4-BE49-F238E27FC236}">
                <a16:creationId xmlns:a16="http://schemas.microsoft.com/office/drawing/2014/main" id="{3EF1CB45-5443-154E-802F-BE3AF75094BD}"/>
              </a:ext>
            </a:extLst>
          </p:cNvPr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675" y="4608562"/>
            <a:ext cx="1371601" cy="414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2076085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00;p40">
            <a:extLst>
              <a:ext uri="{FF2B5EF4-FFF2-40B4-BE49-F238E27FC236}">
                <a16:creationId xmlns:a16="http://schemas.microsoft.com/office/drawing/2014/main" id="{AD717BF4-0045-3E4F-ADC0-17E63554EE9E}"/>
              </a:ext>
            </a:extLst>
          </p:cNvPr>
          <p:cNvPicPr preferRelativeResize="0"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32551" y="764589"/>
            <a:ext cx="5850630" cy="3898627"/>
          </a:xfrm>
          <a:prstGeom prst="rect">
            <a:avLst/>
          </a:prstGeom>
          <a:effectLst>
            <a:outerShdw blurRad="101600" dist="127000" dir="2700000" algn="tl" rotWithShape="0">
              <a:prstClr val="black">
                <a:alpha val="30000"/>
              </a:prstClr>
            </a:outerShdw>
          </a:effectLst>
        </p:spPr>
      </p:pic>
      <p:sp>
        <p:nvSpPr>
          <p:cNvPr id="345" name="Google Shape;345;p5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35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6" name="Google Shape;346;p54" descr="Rcinonnesioni_Texture_Coxxlor-03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815174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54"/>
          <p:cNvSpPr txBox="1"/>
          <p:nvPr/>
        </p:nvSpPr>
        <p:spPr>
          <a:xfrm>
            <a:off x="200700" y="0"/>
            <a:ext cx="8943300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800"/>
            </a:pPr>
            <a:r>
              <a:rPr lang="it-IT" sz="1800" b="1" dirty="0">
                <a:latin typeface="Dosis Medium"/>
                <a:ea typeface="Dosis Medium"/>
                <a:cs typeface="Dosis Medium"/>
                <a:sym typeface="Dosis Medium"/>
              </a:rPr>
              <a:t>Struttura e funzionamento di Internet</a:t>
            </a:r>
            <a:r>
              <a:rPr lang="it-IT" sz="1800" b="1" dirty="0">
                <a:latin typeface="Dosis"/>
                <a:ea typeface="Dosis Medium"/>
                <a:cs typeface="Dosis Medium"/>
                <a:sym typeface="Dosis"/>
              </a:rPr>
              <a:t> </a:t>
            </a:r>
            <a:r>
              <a:rPr lang="it-IT" sz="1800" dirty="0">
                <a:latin typeface="Dosis"/>
                <a:ea typeface="Dosis Medium"/>
                <a:cs typeface="Dosis Medium"/>
                <a:sym typeface="Dosis"/>
              </a:rPr>
              <a:t>- </a:t>
            </a:r>
            <a:r>
              <a:rPr lang="it-IT" sz="1800" dirty="0">
                <a:latin typeface="Dosis Medium"/>
                <a:ea typeface="Dosis Medium"/>
                <a:cs typeface="Dosis Medium"/>
                <a:sym typeface="Dosis Medium"/>
              </a:rPr>
              <a:t>Un’attività realizzata in classe con gli studenti</a:t>
            </a:r>
          </a:p>
        </p:txBody>
      </p:sp>
      <p:sp>
        <p:nvSpPr>
          <p:cNvPr id="2" name="Rettangolo arrotondato 1">
            <a:extLst>
              <a:ext uri="{FF2B5EF4-FFF2-40B4-BE49-F238E27FC236}">
                <a16:creationId xmlns:a16="http://schemas.microsoft.com/office/drawing/2014/main" id="{B2F01E91-2E5C-994D-BBDB-8A6FF7DC0AB1}"/>
              </a:ext>
            </a:extLst>
          </p:cNvPr>
          <p:cNvSpPr/>
          <p:nvPr/>
        </p:nvSpPr>
        <p:spPr>
          <a:xfrm>
            <a:off x="2135318" y="1691327"/>
            <a:ext cx="2236537" cy="219154"/>
          </a:xfrm>
          <a:prstGeom prst="roundRect">
            <a:avLst/>
          </a:prstGeom>
          <a:noFill/>
          <a:ln>
            <a:solidFill>
              <a:srgbClr val="FF5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BE166764-BAEA-D94B-80B7-B80110E81E6B}"/>
              </a:ext>
            </a:extLst>
          </p:cNvPr>
          <p:cNvSpPr txBox="1"/>
          <p:nvPr/>
        </p:nvSpPr>
        <p:spPr>
          <a:xfrm>
            <a:off x="200700" y="705900"/>
            <a:ext cx="8915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Mittente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0846404F-E2C6-9C43-83B9-F73A95A3BBED}"/>
              </a:ext>
            </a:extLst>
          </p:cNvPr>
          <p:cNvSpPr txBox="1"/>
          <p:nvPr/>
        </p:nvSpPr>
        <p:spPr>
          <a:xfrm>
            <a:off x="200700" y="974417"/>
            <a:ext cx="12009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Destinatario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B5031636-19D4-2145-BF79-ECA86AB7F618}"/>
              </a:ext>
            </a:extLst>
          </p:cNvPr>
          <p:cNvSpPr txBox="1"/>
          <p:nvPr/>
        </p:nvSpPr>
        <p:spPr>
          <a:xfrm>
            <a:off x="194343" y="1586852"/>
            <a:ext cx="519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TCP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8DF3D481-406F-D44F-81DA-77496419A640}"/>
              </a:ext>
            </a:extLst>
          </p:cNvPr>
          <p:cNvSpPr txBox="1"/>
          <p:nvPr/>
        </p:nvSpPr>
        <p:spPr>
          <a:xfrm>
            <a:off x="200700" y="1886907"/>
            <a:ext cx="3497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IP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C3FB053B-FE4C-8446-B0B2-D2F65A48D1B0}"/>
              </a:ext>
            </a:extLst>
          </p:cNvPr>
          <p:cNvSpPr txBox="1"/>
          <p:nvPr/>
        </p:nvSpPr>
        <p:spPr>
          <a:xfrm>
            <a:off x="200700" y="1279075"/>
            <a:ext cx="10342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rgbClr val="FF5A5C"/>
                </a:solidFill>
                <a:latin typeface="Dosis" panose="02010503020202060003" pitchFamily="2" charset="77"/>
              </a:rPr>
              <a:t>Messaggio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F78D6069-D743-4D42-B16B-06B76B73D5FF}"/>
              </a:ext>
            </a:extLst>
          </p:cNvPr>
          <p:cNvSpPr txBox="1"/>
          <p:nvPr/>
        </p:nvSpPr>
        <p:spPr>
          <a:xfrm>
            <a:off x="176661" y="2194684"/>
            <a:ext cx="519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TCP</a:t>
            </a:r>
          </a:p>
        </p:txBody>
      </p:sp>
      <p:pic>
        <p:nvPicPr>
          <p:cNvPr id="22" name="Google Shape;326;p51" descr="riconnessioni-loghi-logotipo-colori.png">
            <a:extLst>
              <a:ext uri="{FF2B5EF4-FFF2-40B4-BE49-F238E27FC236}">
                <a16:creationId xmlns:a16="http://schemas.microsoft.com/office/drawing/2014/main" id="{F87DCEC2-4B73-BE48-ABC3-73939045C801}"/>
              </a:ext>
            </a:extLst>
          </p:cNvPr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675" y="4608562"/>
            <a:ext cx="1371601" cy="414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686314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oogle Shape;200;p40">
            <a:extLst>
              <a:ext uri="{FF2B5EF4-FFF2-40B4-BE49-F238E27FC236}">
                <a16:creationId xmlns:a16="http://schemas.microsoft.com/office/drawing/2014/main" id="{F9D5CF4E-982E-C445-AE0D-D4ECD39DB1BF}"/>
              </a:ext>
            </a:extLst>
          </p:cNvPr>
          <p:cNvPicPr preferRelativeResize="0"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32551" y="764589"/>
            <a:ext cx="5850630" cy="3898627"/>
          </a:xfrm>
          <a:prstGeom prst="rect">
            <a:avLst/>
          </a:prstGeom>
          <a:effectLst>
            <a:outerShdw blurRad="101600" dist="127000" dir="2700000" algn="tl" rotWithShape="0">
              <a:prstClr val="black">
                <a:alpha val="30000"/>
              </a:prstClr>
            </a:outerShdw>
          </a:effectLst>
        </p:spPr>
      </p:pic>
      <p:sp>
        <p:nvSpPr>
          <p:cNvPr id="345" name="Google Shape;345;p5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36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6" name="Google Shape;346;p54" descr="Rcinonnesioni_Texture_Coxxlor-03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815174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54"/>
          <p:cNvSpPr txBox="1"/>
          <p:nvPr/>
        </p:nvSpPr>
        <p:spPr>
          <a:xfrm>
            <a:off x="200700" y="0"/>
            <a:ext cx="8943300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800"/>
            </a:pPr>
            <a:r>
              <a:rPr lang="it-IT" sz="1800" b="1" dirty="0">
                <a:latin typeface="Dosis Medium"/>
                <a:ea typeface="Dosis Medium"/>
                <a:cs typeface="Dosis Medium"/>
                <a:sym typeface="Dosis Medium"/>
              </a:rPr>
              <a:t>Struttura e funzionamento di Internet</a:t>
            </a:r>
            <a:r>
              <a:rPr lang="it-IT" sz="1800" b="1" dirty="0">
                <a:latin typeface="Dosis"/>
                <a:ea typeface="Dosis Medium"/>
                <a:cs typeface="Dosis Medium"/>
                <a:sym typeface="Dosis"/>
              </a:rPr>
              <a:t> </a:t>
            </a:r>
            <a:r>
              <a:rPr lang="it-IT" sz="1800" dirty="0">
                <a:latin typeface="Dosis"/>
                <a:ea typeface="Dosis Medium"/>
                <a:cs typeface="Dosis Medium"/>
                <a:sym typeface="Dosis"/>
              </a:rPr>
              <a:t>- </a:t>
            </a:r>
            <a:r>
              <a:rPr lang="it-IT" sz="1800" dirty="0">
                <a:latin typeface="Dosis Medium"/>
                <a:ea typeface="Dosis Medium"/>
                <a:cs typeface="Dosis Medium"/>
                <a:sym typeface="Dosis Medium"/>
              </a:rPr>
              <a:t>Un’attività realizzata in classe con gli studenti</a:t>
            </a:r>
          </a:p>
        </p:txBody>
      </p:sp>
      <p:sp>
        <p:nvSpPr>
          <p:cNvPr id="2" name="Rettangolo arrotondato 1">
            <a:extLst>
              <a:ext uri="{FF2B5EF4-FFF2-40B4-BE49-F238E27FC236}">
                <a16:creationId xmlns:a16="http://schemas.microsoft.com/office/drawing/2014/main" id="{B2F01E91-2E5C-994D-BBDB-8A6FF7DC0AB1}"/>
              </a:ext>
            </a:extLst>
          </p:cNvPr>
          <p:cNvSpPr/>
          <p:nvPr/>
        </p:nvSpPr>
        <p:spPr>
          <a:xfrm>
            <a:off x="2132552" y="2025717"/>
            <a:ext cx="1108590" cy="545468"/>
          </a:xfrm>
          <a:prstGeom prst="roundRect">
            <a:avLst/>
          </a:prstGeom>
          <a:noFill/>
          <a:ln>
            <a:solidFill>
              <a:srgbClr val="FF5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D1E94CA2-8E3C-6145-8722-C352DC4853E1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35000"/>
          </a:blip>
          <a:stretch>
            <a:fillRect/>
          </a:stretch>
        </p:blipFill>
        <p:spPr>
          <a:xfrm>
            <a:off x="771041" y="1632392"/>
            <a:ext cx="580459" cy="348275"/>
          </a:xfrm>
          <a:prstGeom prst="rect">
            <a:avLst/>
          </a:prstGeom>
        </p:spPr>
      </p:pic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A4A038CE-2AE2-2C41-8F71-30C716DEDE31}"/>
              </a:ext>
            </a:extLst>
          </p:cNvPr>
          <p:cNvSpPr txBox="1"/>
          <p:nvPr/>
        </p:nvSpPr>
        <p:spPr>
          <a:xfrm>
            <a:off x="200700" y="705900"/>
            <a:ext cx="8915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Mittente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6F77F4DA-A726-B944-8941-97F50DEACA08}"/>
              </a:ext>
            </a:extLst>
          </p:cNvPr>
          <p:cNvSpPr txBox="1"/>
          <p:nvPr/>
        </p:nvSpPr>
        <p:spPr>
          <a:xfrm>
            <a:off x="200700" y="974417"/>
            <a:ext cx="12009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Destinatario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212A0CAD-CAB4-0742-9943-4055BEA9C5CC}"/>
              </a:ext>
            </a:extLst>
          </p:cNvPr>
          <p:cNvSpPr txBox="1"/>
          <p:nvPr/>
        </p:nvSpPr>
        <p:spPr>
          <a:xfrm>
            <a:off x="194343" y="1586852"/>
            <a:ext cx="519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rgbClr val="FF5A5C"/>
                </a:solidFill>
                <a:latin typeface="Dosis" panose="02010503020202060003" pitchFamily="2" charset="77"/>
              </a:rPr>
              <a:t>TCP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BBF17CD9-0692-EC4F-A8BB-2C0850190AAA}"/>
              </a:ext>
            </a:extLst>
          </p:cNvPr>
          <p:cNvSpPr txBox="1"/>
          <p:nvPr/>
        </p:nvSpPr>
        <p:spPr>
          <a:xfrm>
            <a:off x="200700" y="1886907"/>
            <a:ext cx="3497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IP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430F7AEC-9E9C-2E43-ADE5-8A781DC2043B}"/>
              </a:ext>
            </a:extLst>
          </p:cNvPr>
          <p:cNvSpPr txBox="1"/>
          <p:nvPr/>
        </p:nvSpPr>
        <p:spPr>
          <a:xfrm>
            <a:off x="200700" y="1279075"/>
            <a:ext cx="10342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Messaggio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2D2CBB74-9614-694A-AC71-B261F8E639B6}"/>
              </a:ext>
            </a:extLst>
          </p:cNvPr>
          <p:cNvSpPr txBox="1"/>
          <p:nvPr/>
        </p:nvSpPr>
        <p:spPr>
          <a:xfrm>
            <a:off x="176661" y="2194684"/>
            <a:ext cx="519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TCP</a:t>
            </a:r>
          </a:p>
        </p:txBody>
      </p:sp>
      <p:pic>
        <p:nvPicPr>
          <p:cNvPr id="23" name="Google Shape;326;p51" descr="riconnessioni-loghi-logotipo-colori.png">
            <a:extLst>
              <a:ext uri="{FF2B5EF4-FFF2-40B4-BE49-F238E27FC236}">
                <a16:creationId xmlns:a16="http://schemas.microsoft.com/office/drawing/2014/main" id="{D9A3DCE0-1B94-9E43-BCF8-3D5829D13CDB}"/>
              </a:ext>
            </a:extLst>
          </p:cNvPr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675" y="4608562"/>
            <a:ext cx="1371601" cy="414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467539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oogle Shape;200;p40">
            <a:extLst>
              <a:ext uri="{FF2B5EF4-FFF2-40B4-BE49-F238E27FC236}">
                <a16:creationId xmlns:a16="http://schemas.microsoft.com/office/drawing/2014/main" id="{B7192F2B-A2C3-6747-AD0F-E0B8A69C40CA}"/>
              </a:ext>
            </a:extLst>
          </p:cNvPr>
          <p:cNvPicPr preferRelativeResize="0"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32551" y="764589"/>
            <a:ext cx="5850630" cy="3898627"/>
          </a:xfrm>
          <a:prstGeom prst="rect">
            <a:avLst/>
          </a:prstGeom>
          <a:effectLst>
            <a:outerShdw blurRad="101600" dist="127000" dir="2700000" algn="tl" rotWithShape="0">
              <a:prstClr val="black">
                <a:alpha val="30000"/>
              </a:prstClr>
            </a:outerShdw>
          </a:effectLst>
        </p:spPr>
      </p:pic>
      <p:sp>
        <p:nvSpPr>
          <p:cNvPr id="345" name="Google Shape;345;p5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37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6" name="Google Shape;346;p54" descr="Rcinonnesioni_Texture_Coxxlor-03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815174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54"/>
          <p:cNvSpPr txBox="1"/>
          <p:nvPr/>
        </p:nvSpPr>
        <p:spPr>
          <a:xfrm>
            <a:off x="200700" y="0"/>
            <a:ext cx="8943300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800"/>
            </a:pPr>
            <a:r>
              <a:rPr lang="it-IT" sz="1800" b="1" dirty="0">
                <a:latin typeface="Dosis Medium"/>
                <a:ea typeface="Dosis Medium"/>
                <a:cs typeface="Dosis Medium"/>
                <a:sym typeface="Dosis Medium"/>
              </a:rPr>
              <a:t>Struttura e funzionamento di Internet</a:t>
            </a:r>
            <a:r>
              <a:rPr lang="it-IT" sz="1800" b="1" dirty="0">
                <a:latin typeface="Dosis"/>
                <a:ea typeface="Dosis Medium"/>
                <a:cs typeface="Dosis Medium"/>
                <a:sym typeface="Dosis"/>
              </a:rPr>
              <a:t> </a:t>
            </a:r>
            <a:r>
              <a:rPr lang="it-IT" sz="1800" dirty="0">
                <a:latin typeface="Dosis"/>
                <a:ea typeface="Dosis Medium"/>
                <a:cs typeface="Dosis Medium"/>
                <a:sym typeface="Dosis"/>
              </a:rPr>
              <a:t>- </a:t>
            </a:r>
            <a:r>
              <a:rPr lang="it-IT" sz="1800" dirty="0">
                <a:latin typeface="Dosis Medium"/>
                <a:ea typeface="Dosis Medium"/>
                <a:cs typeface="Dosis Medium"/>
                <a:sym typeface="Dosis Medium"/>
              </a:rPr>
              <a:t>Un’attività realizzata in classe con gli studenti</a:t>
            </a:r>
          </a:p>
        </p:txBody>
      </p:sp>
      <p:sp>
        <p:nvSpPr>
          <p:cNvPr id="2" name="Rettangolo arrotondato 1">
            <a:extLst>
              <a:ext uri="{FF2B5EF4-FFF2-40B4-BE49-F238E27FC236}">
                <a16:creationId xmlns:a16="http://schemas.microsoft.com/office/drawing/2014/main" id="{B2F01E91-2E5C-994D-BBDB-8A6FF7DC0AB1}"/>
              </a:ext>
            </a:extLst>
          </p:cNvPr>
          <p:cNvSpPr/>
          <p:nvPr/>
        </p:nvSpPr>
        <p:spPr>
          <a:xfrm>
            <a:off x="3651796" y="2026380"/>
            <a:ext cx="393647" cy="333541"/>
          </a:xfrm>
          <a:prstGeom prst="roundRect">
            <a:avLst/>
          </a:prstGeom>
          <a:noFill/>
          <a:ln>
            <a:solidFill>
              <a:srgbClr val="FF5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arrotondato 7">
            <a:extLst>
              <a:ext uri="{FF2B5EF4-FFF2-40B4-BE49-F238E27FC236}">
                <a16:creationId xmlns:a16="http://schemas.microsoft.com/office/drawing/2014/main" id="{22BA1FC6-B3BD-5F4D-B8EC-5EAD064BBC51}"/>
              </a:ext>
            </a:extLst>
          </p:cNvPr>
          <p:cNvSpPr/>
          <p:nvPr/>
        </p:nvSpPr>
        <p:spPr>
          <a:xfrm>
            <a:off x="3849732" y="2632383"/>
            <a:ext cx="593415" cy="350723"/>
          </a:xfrm>
          <a:prstGeom prst="roundRect">
            <a:avLst/>
          </a:prstGeom>
          <a:noFill/>
          <a:ln>
            <a:solidFill>
              <a:srgbClr val="FF5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arrotondato 10">
            <a:extLst>
              <a:ext uri="{FF2B5EF4-FFF2-40B4-BE49-F238E27FC236}">
                <a16:creationId xmlns:a16="http://schemas.microsoft.com/office/drawing/2014/main" id="{257207EA-3CC3-674A-851E-4C05DE0CB065}"/>
              </a:ext>
            </a:extLst>
          </p:cNvPr>
          <p:cNvSpPr/>
          <p:nvPr/>
        </p:nvSpPr>
        <p:spPr>
          <a:xfrm>
            <a:off x="5905218" y="1859609"/>
            <a:ext cx="393647" cy="333541"/>
          </a:xfrm>
          <a:prstGeom prst="roundRect">
            <a:avLst/>
          </a:prstGeom>
          <a:noFill/>
          <a:ln>
            <a:solidFill>
              <a:srgbClr val="FF5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arrotondato 11">
            <a:extLst>
              <a:ext uri="{FF2B5EF4-FFF2-40B4-BE49-F238E27FC236}">
                <a16:creationId xmlns:a16="http://schemas.microsoft.com/office/drawing/2014/main" id="{F036C601-973B-354C-BED3-5C7A1E671C21}"/>
              </a:ext>
            </a:extLst>
          </p:cNvPr>
          <p:cNvSpPr/>
          <p:nvPr/>
        </p:nvSpPr>
        <p:spPr>
          <a:xfrm>
            <a:off x="5104309" y="2130592"/>
            <a:ext cx="505197" cy="377506"/>
          </a:xfrm>
          <a:prstGeom prst="roundRect">
            <a:avLst/>
          </a:prstGeom>
          <a:noFill/>
          <a:ln>
            <a:solidFill>
              <a:srgbClr val="FF5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arrotondato 12">
            <a:extLst>
              <a:ext uri="{FF2B5EF4-FFF2-40B4-BE49-F238E27FC236}">
                <a16:creationId xmlns:a16="http://schemas.microsoft.com/office/drawing/2014/main" id="{438CCDC4-5471-0342-A828-47E5EAB181DA}"/>
              </a:ext>
            </a:extLst>
          </p:cNvPr>
          <p:cNvSpPr/>
          <p:nvPr/>
        </p:nvSpPr>
        <p:spPr>
          <a:xfrm>
            <a:off x="4909765" y="3558159"/>
            <a:ext cx="505197" cy="377506"/>
          </a:xfrm>
          <a:prstGeom prst="roundRect">
            <a:avLst/>
          </a:prstGeom>
          <a:noFill/>
          <a:ln>
            <a:solidFill>
              <a:srgbClr val="FF5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E036F412-3A3B-0843-BCE0-54B04E2032D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35000"/>
          </a:blip>
          <a:srcRect t="5511" b="20711"/>
          <a:stretch/>
        </p:blipFill>
        <p:spPr>
          <a:xfrm>
            <a:off x="740271" y="1827945"/>
            <a:ext cx="702921" cy="518600"/>
          </a:xfrm>
          <a:prstGeom prst="rect">
            <a:avLst/>
          </a:prstGeom>
        </p:spPr>
      </p:pic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4AA56061-F8BD-9F4E-A58D-72847F4C0083}"/>
              </a:ext>
            </a:extLst>
          </p:cNvPr>
          <p:cNvSpPr txBox="1"/>
          <p:nvPr/>
        </p:nvSpPr>
        <p:spPr>
          <a:xfrm>
            <a:off x="200700" y="705900"/>
            <a:ext cx="8915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Mittente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FB2F3001-37C6-964E-A022-02E07566E68F}"/>
              </a:ext>
            </a:extLst>
          </p:cNvPr>
          <p:cNvSpPr txBox="1"/>
          <p:nvPr/>
        </p:nvSpPr>
        <p:spPr>
          <a:xfrm>
            <a:off x="200700" y="974417"/>
            <a:ext cx="12009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Destinatario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4F00808F-386D-104B-9519-0D7E17916D47}"/>
              </a:ext>
            </a:extLst>
          </p:cNvPr>
          <p:cNvSpPr txBox="1"/>
          <p:nvPr/>
        </p:nvSpPr>
        <p:spPr>
          <a:xfrm>
            <a:off x="194343" y="1586852"/>
            <a:ext cx="519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TCP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D4DB266D-137B-7947-B6FA-B0AA5ADC11A6}"/>
              </a:ext>
            </a:extLst>
          </p:cNvPr>
          <p:cNvSpPr txBox="1"/>
          <p:nvPr/>
        </p:nvSpPr>
        <p:spPr>
          <a:xfrm>
            <a:off x="200700" y="1886907"/>
            <a:ext cx="3497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rgbClr val="FF5A5C"/>
                </a:solidFill>
                <a:latin typeface="Dosis" panose="02010503020202060003" pitchFamily="2" charset="77"/>
              </a:rPr>
              <a:t>IP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31656001-FFB0-E049-AE1F-CFC091DF1CE8}"/>
              </a:ext>
            </a:extLst>
          </p:cNvPr>
          <p:cNvSpPr txBox="1"/>
          <p:nvPr/>
        </p:nvSpPr>
        <p:spPr>
          <a:xfrm>
            <a:off x="200700" y="1279075"/>
            <a:ext cx="10342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Messaggio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2A511F1C-C151-4342-8F7D-22F3A7F0FB90}"/>
              </a:ext>
            </a:extLst>
          </p:cNvPr>
          <p:cNvSpPr txBox="1"/>
          <p:nvPr/>
        </p:nvSpPr>
        <p:spPr>
          <a:xfrm>
            <a:off x="176661" y="2194684"/>
            <a:ext cx="519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TCP</a:t>
            </a:r>
          </a:p>
        </p:txBody>
      </p:sp>
      <p:pic>
        <p:nvPicPr>
          <p:cNvPr id="24" name="Google Shape;326;p51" descr="riconnessioni-loghi-logotipo-colori.png">
            <a:extLst>
              <a:ext uri="{FF2B5EF4-FFF2-40B4-BE49-F238E27FC236}">
                <a16:creationId xmlns:a16="http://schemas.microsoft.com/office/drawing/2014/main" id="{91E86454-7794-3F45-8999-1B5B7355F308}"/>
              </a:ext>
            </a:extLst>
          </p:cNvPr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675" y="4608562"/>
            <a:ext cx="1371601" cy="414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2052400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00;p40">
            <a:extLst>
              <a:ext uri="{FF2B5EF4-FFF2-40B4-BE49-F238E27FC236}">
                <a16:creationId xmlns:a16="http://schemas.microsoft.com/office/drawing/2014/main" id="{FF698E5C-917D-7746-97F1-BC2FE098B984}"/>
              </a:ext>
            </a:extLst>
          </p:cNvPr>
          <p:cNvPicPr preferRelativeResize="0"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32551" y="764589"/>
            <a:ext cx="5850630" cy="3898627"/>
          </a:xfrm>
          <a:prstGeom prst="rect">
            <a:avLst/>
          </a:prstGeom>
          <a:effectLst>
            <a:outerShdw blurRad="101600" dist="127000" dir="2700000" algn="tl" rotWithShape="0">
              <a:prstClr val="black">
                <a:alpha val="30000"/>
              </a:prstClr>
            </a:outerShdw>
          </a:effectLst>
        </p:spPr>
      </p:pic>
      <p:sp>
        <p:nvSpPr>
          <p:cNvPr id="345" name="Google Shape;345;p5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38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6" name="Google Shape;346;p54" descr="Rcinonnesioni_Texture_Coxxlor-03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815174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54"/>
          <p:cNvSpPr txBox="1"/>
          <p:nvPr/>
        </p:nvSpPr>
        <p:spPr>
          <a:xfrm>
            <a:off x="200700" y="0"/>
            <a:ext cx="8943300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800"/>
            </a:pPr>
            <a:r>
              <a:rPr lang="it-IT" sz="1800" b="1" dirty="0">
                <a:latin typeface="Dosis Medium"/>
                <a:ea typeface="Dosis Medium"/>
                <a:cs typeface="Dosis Medium"/>
                <a:sym typeface="Dosis Medium"/>
              </a:rPr>
              <a:t>Struttura e funzionamento di Internet</a:t>
            </a:r>
            <a:r>
              <a:rPr lang="it-IT" sz="1800" b="1" dirty="0">
                <a:latin typeface="Dosis"/>
                <a:ea typeface="Dosis Medium"/>
                <a:cs typeface="Dosis Medium"/>
                <a:sym typeface="Dosis"/>
              </a:rPr>
              <a:t> </a:t>
            </a:r>
            <a:r>
              <a:rPr lang="it-IT" sz="1800" dirty="0">
                <a:latin typeface="Dosis"/>
                <a:ea typeface="Dosis Medium"/>
                <a:cs typeface="Dosis Medium"/>
                <a:sym typeface="Dosis"/>
              </a:rPr>
              <a:t>- </a:t>
            </a:r>
            <a:r>
              <a:rPr lang="it-IT" sz="1800" dirty="0">
                <a:latin typeface="Dosis Medium"/>
                <a:ea typeface="Dosis Medium"/>
                <a:cs typeface="Dosis Medium"/>
                <a:sym typeface="Dosis Medium"/>
              </a:rPr>
              <a:t>Un’attività realizzata in classe con gli studenti</a:t>
            </a:r>
          </a:p>
        </p:txBody>
      </p:sp>
      <p:sp>
        <p:nvSpPr>
          <p:cNvPr id="13" name="Rettangolo arrotondato 12">
            <a:extLst>
              <a:ext uri="{FF2B5EF4-FFF2-40B4-BE49-F238E27FC236}">
                <a16:creationId xmlns:a16="http://schemas.microsoft.com/office/drawing/2014/main" id="{438CCDC4-5471-0342-A828-47E5EAB181DA}"/>
              </a:ext>
            </a:extLst>
          </p:cNvPr>
          <p:cNvSpPr/>
          <p:nvPr/>
        </p:nvSpPr>
        <p:spPr>
          <a:xfrm>
            <a:off x="6474565" y="3703917"/>
            <a:ext cx="1682607" cy="632694"/>
          </a:xfrm>
          <a:prstGeom prst="roundRect">
            <a:avLst/>
          </a:prstGeom>
          <a:noFill/>
          <a:ln>
            <a:solidFill>
              <a:srgbClr val="FF5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82E7F9C0-0DE4-D741-8F12-139373902562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35000"/>
          </a:blip>
          <a:stretch>
            <a:fillRect/>
          </a:stretch>
        </p:blipFill>
        <p:spPr>
          <a:xfrm>
            <a:off x="702058" y="2034116"/>
            <a:ext cx="628912" cy="628912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07A6DD87-FE55-564A-9023-4A059953A695}"/>
              </a:ext>
            </a:extLst>
          </p:cNvPr>
          <p:cNvSpPr txBox="1"/>
          <p:nvPr/>
        </p:nvSpPr>
        <p:spPr>
          <a:xfrm>
            <a:off x="200700" y="705900"/>
            <a:ext cx="8915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Mittente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C946BA69-A519-3046-B2FB-35CD687D9CF1}"/>
              </a:ext>
            </a:extLst>
          </p:cNvPr>
          <p:cNvSpPr txBox="1"/>
          <p:nvPr/>
        </p:nvSpPr>
        <p:spPr>
          <a:xfrm>
            <a:off x="200700" y="974417"/>
            <a:ext cx="12009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Destinatario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4E9D77E3-89BE-DA4D-A92D-8DC10328D944}"/>
              </a:ext>
            </a:extLst>
          </p:cNvPr>
          <p:cNvSpPr txBox="1"/>
          <p:nvPr/>
        </p:nvSpPr>
        <p:spPr>
          <a:xfrm>
            <a:off x="194343" y="1586852"/>
            <a:ext cx="519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TCP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A995D3C6-45FB-7D4F-8F69-2C80DF6A9B80}"/>
              </a:ext>
            </a:extLst>
          </p:cNvPr>
          <p:cNvSpPr txBox="1"/>
          <p:nvPr/>
        </p:nvSpPr>
        <p:spPr>
          <a:xfrm>
            <a:off x="200700" y="1886907"/>
            <a:ext cx="3497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IP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0BDB6FEA-D9E4-3946-86A9-0302A831E9A5}"/>
              </a:ext>
            </a:extLst>
          </p:cNvPr>
          <p:cNvSpPr txBox="1"/>
          <p:nvPr/>
        </p:nvSpPr>
        <p:spPr>
          <a:xfrm>
            <a:off x="200700" y="1279075"/>
            <a:ext cx="10342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chemeClr val="bg1">
                    <a:lumMod val="85000"/>
                  </a:schemeClr>
                </a:solidFill>
                <a:latin typeface="Dosis" panose="02010503020202060003" pitchFamily="2" charset="77"/>
              </a:rPr>
              <a:t>Messaggio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502D5291-D517-F14C-967E-CC76D318AAFE}"/>
              </a:ext>
            </a:extLst>
          </p:cNvPr>
          <p:cNvSpPr txBox="1"/>
          <p:nvPr/>
        </p:nvSpPr>
        <p:spPr>
          <a:xfrm>
            <a:off x="176661" y="2194684"/>
            <a:ext cx="519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rgbClr val="FF5A5C"/>
                </a:solidFill>
                <a:latin typeface="Dosis" panose="02010503020202060003" pitchFamily="2" charset="77"/>
              </a:rPr>
              <a:t>TCP</a:t>
            </a:r>
          </a:p>
        </p:txBody>
      </p:sp>
      <p:pic>
        <p:nvPicPr>
          <p:cNvPr id="26" name="Google Shape;326;p51" descr="riconnessioni-loghi-logotipo-colori.png">
            <a:extLst>
              <a:ext uri="{FF2B5EF4-FFF2-40B4-BE49-F238E27FC236}">
                <a16:creationId xmlns:a16="http://schemas.microsoft.com/office/drawing/2014/main" id="{B3052440-4DE4-0B4B-B53F-7FFDD126A7B6}"/>
              </a:ext>
            </a:extLst>
          </p:cNvPr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675" y="4608562"/>
            <a:ext cx="1371601" cy="414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19944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Rcinonnesioni_Texture_Coxxlor-03.png"/>
          <p:cNvPicPr preferRelativeResize="0"/>
          <p:nvPr/>
        </p:nvPicPr>
        <p:blipFill rotWithShape="1">
          <a:blip r:embed="rId3">
            <a:alphaModFix/>
          </a:blip>
          <a:srcRect l="4100" t="-8510" r="-4100" b="8510"/>
          <a:stretch/>
        </p:blipFill>
        <p:spPr>
          <a:xfrm>
            <a:off x="-8375" y="-76200"/>
            <a:ext cx="9144001" cy="5228335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1584325" y="1348155"/>
            <a:ext cx="5958599" cy="249101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Dosis"/>
              <a:buNone/>
            </a:pPr>
            <a:r>
              <a:rPr lang="it" sz="4000" b="0" i="0" u="none" strike="noStrike" cap="none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Costruiamo una rete Internet</a:t>
            </a:r>
            <a:endParaRPr lang="it" sz="2800" b="0" i="0" u="none" strike="noStrike" cap="none" dirty="0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77" name="Shape 77" descr="riconnessioni-loghi-logotipo-colori.png"/>
          <p:cNvPicPr preferRelativeResize="0"/>
          <p:nvPr/>
        </p:nvPicPr>
        <p:blipFill rotWithShape="1">
          <a:blip r:embed="rId4">
            <a:alphaModFix/>
          </a:blip>
          <a:srcRect l="12083" t="27596" r="11724" b="27375"/>
          <a:stretch/>
        </p:blipFill>
        <p:spPr>
          <a:xfrm>
            <a:off x="271675" y="4608562"/>
            <a:ext cx="1371599" cy="4142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113262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3" descr="nipote">
            <a:extLst>
              <a:ext uri="{FF2B5EF4-FFF2-40B4-BE49-F238E27FC236}">
                <a16:creationId xmlns:a16="http://schemas.microsoft.com/office/drawing/2014/main" id="{DDB6CFA9-CCE0-C340-80E1-A41689D173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87" y="952866"/>
            <a:ext cx="825500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4" descr="nonna">
            <a:extLst>
              <a:ext uri="{FF2B5EF4-FFF2-40B4-BE49-F238E27FC236}">
                <a16:creationId xmlns:a16="http://schemas.microsoft.com/office/drawing/2014/main" id="{DBEE03DC-6B5E-CB41-8761-194DEF7A65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181" y="952866"/>
            <a:ext cx="1309687" cy="125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3932C11B-CB23-ED4C-A8A8-4632559BBCD5}"/>
              </a:ext>
            </a:extLst>
          </p:cNvPr>
          <p:cNvSpPr txBox="1"/>
          <p:nvPr/>
        </p:nvSpPr>
        <p:spPr>
          <a:xfrm>
            <a:off x="212363" y="2332990"/>
            <a:ext cx="9220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solidFill>
                  <a:srgbClr val="FF5A5C"/>
                </a:solidFill>
                <a:latin typeface="Dosis" panose="02010503020202060003" pitchFamily="2" charset="77"/>
              </a:rPr>
              <a:t>Indirizzo IP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4D3B4D7A-2064-5F4F-8A49-D88B8C0AE975}"/>
              </a:ext>
            </a:extLst>
          </p:cNvPr>
          <p:cNvSpPr/>
          <p:nvPr/>
        </p:nvSpPr>
        <p:spPr>
          <a:xfrm>
            <a:off x="216669" y="2573648"/>
            <a:ext cx="9925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srgbClr val="222222"/>
                </a:solidFill>
                <a:latin typeface="Dosis" panose="02010503020202060003" pitchFamily="2" charset="77"/>
              </a:rPr>
              <a:t>157.132.12.57</a:t>
            </a:r>
            <a:endParaRPr lang="it-IT" dirty="0">
              <a:latin typeface="Dosis" panose="02010503020202060003" pitchFamily="2" charset="77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E3A91864-8201-0840-B909-D2A2DBE9A3D8}"/>
              </a:ext>
            </a:extLst>
          </p:cNvPr>
          <p:cNvSpPr txBox="1"/>
          <p:nvPr/>
        </p:nvSpPr>
        <p:spPr>
          <a:xfrm>
            <a:off x="7581156" y="2258688"/>
            <a:ext cx="9220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solidFill>
                  <a:srgbClr val="FF5A5C"/>
                </a:solidFill>
                <a:latin typeface="Dosis" panose="02010503020202060003" pitchFamily="2" charset="77"/>
              </a:rPr>
              <a:t>Indirizzo IP</a:t>
            </a:r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85305D85-43C8-004A-8EE3-B80FD785CFAF}"/>
              </a:ext>
            </a:extLst>
          </p:cNvPr>
          <p:cNvSpPr/>
          <p:nvPr/>
        </p:nvSpPr>
        <p:spPr>
          <a:xfrm>
            <a:off x="7581156" y="2498433"/>
            <a:ext cx="8467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srgbClr val="222222"/>
                </a:solidFill>
                <a:latin typeface="Dosis" panose="02010503020202060003" pitchFamily="2" charset="77"/>
              </a:rPr>
              <a:t>142.112.17.3</a:t>
            </a:r>
            <a:endParaRPr lang="it-IT" dirty="0">
              <a:latin typeface="Dosis" panose="02010503020202060003" pitchFamily="2" charset="77"/>
            </a:endParaRPr>
          </a:p>
        </p:txBody>
      </p:sp>
      <p:pic>
        <p:nvPicPr>
          <p:cNvPr id="23" name="Shape 82" descr="Rcinonnesioni_Texture_Coxxlor-03.png">
            <a:extLst>
              <a:ext uri="{FF2B5EF4-FFF2-40B4-BE49-F238E27FC236}">
                <a16:creationId xmlns:a16="http://schemas.microsoft.com/office/drawing/2014/main" id="{4CDD4B57-AACB-A74D-A257-C764C2E8BA36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b="79858"/>
          <a:stretch/>
        </p:blipFill>
        <p:spPr>
          <a:xfrm>
            <a:off x="-8375" y="-266700"/>
            <a:ext cx="9144001" cy="105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Shape 85">
            <a:extLst>
              <a:ext uri="{FF2B5EF4-FFF2-40B4-BE49-F238E27FC236}">
                <a16:creationId xmlns:a16="http://schemas.microsoft.com/office/drawing/2014/main" id="{66BEAAAE-D4DA-8046-96ED-1B6C37B65D6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4</a:t>
            </a:fld>
            <a:endParaRPr lang="it" sz="14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25" name="Shape 86" descr="riconnessioni-loghi-logotipo-colori.png">
            <a:extLst>
              <a:ext uri="{FF2B5EF4-FFF2-40B4-BE49-F238E27FC236}">
                <a16:creationId xmlns:a16="http://schemas.microsoft.com/office/drawing/2014/main" id="{EB69DCFF-7030-D74B-9398-1EE22344C543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l="12083" t="27596" r="11724" b="27375"/>
          <a:stretch/>
        </p:blipFill>
        <p:spPr>
          <a:xfrm>
            <a:off x="271675" y="4608562"/>
            <a:ext cx="1371599" cy="414262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Shape 83">
            <a:extLst>
              <a:ext uri="{FF2B5EF4-FFF2-40B4-BE49-F238E27FC236}">
                <a16:creationId xmlns:a16="http://schemas.microsoft.com/office/drawing/2014/main" id="{533C38AC-A3B5-5242-B5D6-44B33DD2EEA3}"/>
              </a:ext>
            </a:extLst>
          </p:cNvPr>
          <p:cNvSpPr txBox="1"/>
          <p:nvPr/>
        </p:nvSpPr>
        <p:spPr>
          <a:xfrm>
            <a:off x="200700" y="42850"/>
            <a:ext cx="3603204" cy="743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buSzPct val="25000"/>
            </a:pPr>
            <a:r>
              <a:rPr lang="it-IT" sz="1800" dirty="0">
                <a:latin typeface="Dosis Medium"/>
                <a:ea typeface="Dosis Medium"/>
                <a:cs typeface="Dosis Medium"/>
                <a:sym typeface="Dosis Medium"/>
              </a:rPr>
              <a:t>Come funziona Internet</a:t>
            </a:r>
          </a:p>
        </p:txBody>
      </p:sp>
      <p:cxnSp>
        <p:nvCxnSpPr>
          <p:cNvPr id="27" name="Connettore 1 26">
            <a:extLst>
              <a:ext uri="{FF2B5EF4-FFF2-40B4-BE49-F238E27FC236}">
                <a16:creationId xmlns:a16="http://schemas.microsoft.com/office/drawing/2014/main" id="{7A07FC72-F8FA-1741-8E61-6559DD4CF7AA}"/>
              </a:ext>
            </a:extLst>
          </p:cNvPr>
          <p:cNvCxnSpPr>
            <a:cxnSpLocks/>
          </p:cNvCxnSpPr>
          <p:nvPr/>
        </p:nvCxnSpPr>
        <p:spPr>
          <a:xfrm flipV="1">
            <a:off x="1507675" y="1309563"/>
            <a:ext cx="1314027" cy="43535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1 29">
            <a:extLst>
              <a:ext uri="{FF2B5EF4-FFF2-40B4-BE49-F238E27FC236}">
                <a16:creationId xmlns:a16="http://schemas.microsoft.com/office/drawing/2014/main" id="{9397F9B3-8D10-DD42-BD16-D0442C65838D}"/>
              </a:ext>
            </a:extLst>
          </p:cNvPr>
          <p:cNvCxnSpPr>
            <a:cxnSpLocks/>
          </p:cNvCxnSpPr>
          <p:nvPr/>
        </p:nvCxnSpPr>
        <p:spPr>
          <a:xfrm flipH="1" flipV="1">
            <a:off x="2959925" y="1282131"/>
            <a:ext cx="1782366" cy="36776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1 32">
            <a:extLst>
              <a:ext uri="{FF2B5EF4-FFF2-40B4-BE49-F238E27FC236}">
                <a16:creationId xmlns:a16="http://schemas.microsoft.com/office/drawing/2014/main" id="{E197DF3F-981A-2245-90CF-550298CBB993}"/>
              </a:ext>
            </a:extLst>
          </p:cNvPr>
          <p:cNvCxnSpPr>
            <a:cxnSpLocks/>
          </p:cNvCxnSpPr>
          <p:nvPr/>
        </p:nvCxnSpPr>
        <p:spPr>
          <a:xfrm flipH="1" flipV="1">
            <a:off x="2892339" y="1349717"/>
            <a:ext cx="264064" cy="115434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1 35">
            <a:extLst>
              <a:ext uri="{FF2B5EF4-FFF2-40B4-BE49-F238E27FC236}">
                <a16:creationId xmlns:a16="http://schemas.microsoft.com/office/drawing/2014/main" id="{9F93708A-1AE6-7645-AF1A-985AD77408AC}"/>
              </a:ext>
            </a:extLst>
          </p:cNvPr>
          <p:cNvCxnSpPr>
            <a:cxnSpLocks/>
          </p:cNvCxnSpPr>
          <p:nvPr/>
        </p:nvCxnSpPr>
        <p:spPr>
          <a:xfrm flipH="1" flipV="1">
            <a:off x="1520176" y="1825703"/>
            <a:ext cx="1568641" cy="74594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ttore 1 38">
            <a:extLst>
              <a:ext uri="{FF2B5EF4-FFF2-40B4-BE49-F238E27FC236}">
                <a16:creationId xmlns:a16="http://schemas.microsoft.com/office/drawing/2014/main" id="{70F4319C-1935-8246-9CCC-F067658AE227}"/>
              </a:ext>
            </a:extLst>
          </p:cNvPr>
          <p:cNvCxnSpPr>
            <a:cxnSpLocks/>
          </p:cNvCxnSpPr>
          <p:nvPr/>
        </p:nvCxnSpPr>
        <p:spPr>
          <a:xfrm flipH="1" flipV="1">
            <a:off x="1472385" y="1845498"/>
            <a:ext cx="718779" cy="1900544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1 41">
            <a:extLst>
              <a:ext uri="{FF2B5EF4-FFF2-40B4-BE49-F238E27FC236}">
                <a16:creationId xmlns:a16="http://schemas.microsoft.com/office/drawing/2014/main" id="{FC028131-21DE-3540-B556-68834CAA3C93}"/>
              </a:ext>
            </a:extLst>
          </p:cNvPr>
          <p:cNvCxnSpPr>
            <a:cxnSpLocks/>
          </p:cNvCxnSpPr>
          <p:nvPr/>
        </p:nvCxnSpPr>
        <p:spPr>
          <a:xfrm flipH="1">
            <a:off x="2306541" y="3543631"/>
            <a:ext cx="2197211" cy="25020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ttore 1 44">
            <a:extLst>
              <a:ext uri="{FF2B5EF4-FFF2-40B4-BE49-F238E27FC236}">
                <a16:creationId xmlns:a16="http://schemas.microsoft.com/office/drawing/2014/main" id="{94802D3A-59B4-A34F-8F1A-C2299A7777BB}"/>
              </a:ext>
            </a:extLst>
          </p:cNvPr>
          <p:cNvCxnSpPr>
            <a:cxnSpLocks/>
          </p:cNvCxnSpPr>
          <p:nvPr/>
        </p:nvCxnSpPr>
        <p:spPr>
          <a:xfrm flipH="1" flipV="1">
            <a:off x="3204194" y="2619437"/>
            <a:ext cx="1319353" cy="87640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ttore 1 47">
            <a:extLst>
              <a:ext uri="{FF2B5EF4-FFF2-40B4-BE49-F238E27FC236}">
                <a16:creationId xmlns:a16="http://schemas.microsoft.com/office/drawing/2014/main" id="{1C2462B8-C6DB-6F47-BCA5-38430F648852}"/>
              </a:ext>
            </a:extLst>
          </p:cNvPr>
          <p:cNvCxnSpPr>
            <a:cxnSpLocks/>
          </p:cNvCxnSpPr>
          <p:nvPr/>
        </p:nvCxnSpPr>
        <p:spPr>
          <a:xfrm flipH="1">
            <a:off x="2286746" y="2619437"/>
            <a:ext cx="821866" cy="112660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ttore 1 50">
            <a:extLst>
              <a:ext uri="{FF2B5EF4-FFF2-40B4-BE49-F238E27FC236}">
                <a16:creationId xmlns:a16="http://schemas.microsoft.com/office/drawing/2014/main" id="{B6DAE73E-3D0F-1942-9904-A9B28FDE659D}"/>
              </a:ext>
            </a:extLst>
          </p:cNvPr>
          <p:cNvCxnSpPr>
            <a:cxnSpLocks/>
          </p:cNvCxnSpPr>
          <p:nvPr/>
        </p:nvCxnSpPr>
        <p:spPr>
          <a:xfrm flipH="1">
            <a:off x="3204194" y="1697687"/>
            <a:ext cx="1557892" cy="82616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ttore 1 53">
            <a:extLst>
              <a:ext uri="{FF2B5EF4-FFF2-40B4-BE49-F238E27FC236}">
                <a16:creationId xmlns:a16="http://schemas.microsoft.com/office/drawing/2014/main" id="{14093A02-F2D7-304C-9E77-3DDA3DD2D698}"/>
              </a:ext>
            </a:extLst>
          </p:cNvPr>
          <p:cNvCxnSpPr>
            <a:cxnSpLocks/>
          </p:cNvCxnSpPr>
          <p:nvPr/>
        </p:nvCxnSpPr>
        <p:spPr>
          <a:xfrm flipH="1">
            <a:off x="4571338" y="1717482"/>
            <a:ext cx="238539" cy="175856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ttore 1 56">
            <a:extLst>
              <a:ext uri="{FF2B5EF4-FFF2-40B4-BE49-F238E27FC236}">
                <a16:creationId xmlns:a16="http://schemas.microsoft.com/office/drawing/2014/main" id="{2F7294C9-FAFE-B343-BE4D-107B33B84411}"/>
              </a:ext>
            </a:extLst>
          </p:cNvPr>
          <p:cNvCxnSpPr>
            <a:cxnSpLocks/>
          </p:cNvCxnSpPr>
          <p:nvPr/>
        </p:nvCxnSpPr>
        <p:spPr>
          <a:xfrm>
            <a:off x="4857668" y="1697687"/>
            <a:ext cx="2381332" cy="147811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ttore 1 59">
            <a:extLst>
              <a:ext uri="{FF2B5EF4-FFF2-40B4-BE49-F238E27FC236}">
                <a16:creationId xmlns:a16="http://schemas.microsoft.com/office/drawing/2014/main" id="{0B44F1BD-B2CF-6943-91F9-A2810514D834}"/>
              </a:ext>
            </a:extLst>
          </p:cNvPr>
          <p:cNvCxnSpPr>
            <a:cxnSpLocks/>
          </p:cNvCxnSpPr>
          <p:nvPr/>
        </p:nvCxnSpPr>
        <p:spPr>
          <a:xfrm flipV="1">
            <a:off x="6066267" y="1913084"/>
            <a:ext cx="1240319" cy="105001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ttore 1 62">
            <a:extLst>
              <a:ext uri="{FF2B5EF4-FFF2-40B4-BE49-F238E27FC236}">
                <a16:creationId xmlns:a16="http://schemas.microsoft.com/office/drawing/2014/main" id="{4D76B699-65EA-D54B-9B02-C424FA5B3558}"/>
              </a:ext>
            </a:extLst>
          </p:cNvPr>
          <p:cNvCxnSpPr>
            <a:cxnSpLocks/>
          </p:cNvCxnSpPr>
          <p:nvPr/>
        </p:nvCxnSpPr>
        <p:spPr>
          <a:xfrm>
            <a:off x="4857668" y="1697687"/>
            <a:ext cx="1113017" cy="1265416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ttore 1 65">
            <a:extLst>
              <a:ext uri="{FF2B5EF4-FFF2-40B4-BE49-F238E27FC236}">
                <a16:creationId xmlns:a16="http://schemas.microsoft.com/office/drawing/2014/main" id="{9D2B7C63-723B-7A4F-B0F2-42E3286C44A8}"/>
              </a:ext>
            </a:extLst>
          </p:cNvPr>
          <p:cNvCxnSpPr>
            <a:cxnSpLocks/>
          </p:cNvCxnSpPr>
          <p:nvPr/>
        </p:nvCxnSpPr>
        <p:spPr>
          <a:xfrm flipV="1">
            <a:off x="4619129" y="3058685"/>
            <a:ext cx="1351556" cy="43715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ttore 1 68">
            <a:extLst>
              <a:ext uri="{FF2B5EF4-FFF2-40B4-BE49-F238E27FC236}">
                <a16:creationId xmlns:a16="http://schemas.microsoft.com/office/drawing/2014/main" id="{956262A3-E104-8945-A6D7-012437AD4DFE}"/>
              </a:ext>
            </a:extLst>
          </p:cNvPr>
          <p:cNvCxnSpPr>
            <a:cxnSpLocks/>
          </p:cNvCxnSpPr>
          <p:nvPr/>
        </p:nvCxnSpPr>
        <p:spPr>
          <a:xfrm flipV="1">
            <a:off x="5768539" y="3078480"/>
            <a:ext cx="249937" cy="169932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ttore 1 71">
            <a:extLst>
              <a:ext uri="{FF2B5EF4-FFF2-40B4-BE49-F238E27FC236}">
                <a16:creationId xmlns:a16="http://schemas.microsoft.com/office/drawing/2014/main" id="{F7B5ACD4-C1CB-1D41-88BB-83318F682B81}"/>
              </a:ext>
            </a:extLst>
          </p:cNvPr>
          <p:cNvCxnSpPr>
            <a:cxnSpLocks/>
          </p:cNvCxnSpPr>
          <p:nvPr/>
        </p:nvCxnSpPr>
        <p:spPr>
          <a:xfrm flipH="1" flipV="1">
            <a:off x="4619129" y="3591422"/>
            <a:ext cx="1101619" cy="120618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ttore 1 74">
            <a:extLst>
              <a:ext uri="{FF2B5EF4-FFF2-40B4-BE49-F238E27FC236}">
                <a16:creationId xmlns:a16="http://schemas.microsoft.com/office/drawing/2014/main" id="{BC4CDD81-BB4F-834B-9D11-402D24372784}"/>
              </a:ext>
            </a:extLst>
          </p:cNvPr>
          <p:cNvCxnSpPr>
            <a:cxnSpLocks/>
          </p:cNvCxnSpPr>
          <p:nvPr/>
        </p:nvCxnSpPr>
        <p:spPr>
          <a:xfrm flipH="1" flipV="1">
            <a:off x="3806157" y="4710221"/>
            <a:ext cx="1894796" cy="13517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nettore 1 77">
            <a:extLst>
              <a:ext uri="{FF2B5EF4-FFF2-40B4-BE49-F238E27FC236}">
                <a16:creationId xmlns:a16="http://schemas.microsoft.com/office/drawing/2014/main" id="{B6304087-D13C-5D47-8AB1-AE2714FA10DE}"/>
              </a:ext>
            </a:extLst>
          </p:cNvPr>
          <p:cNvCxnSpPr>
            <a:cxnSpLocks/>
          </p:cNvCxnSpPr>
          <p:nvPr/>
        </p:nvCxnSpPr>
        <p:spPr>
          <a:xfrm flipH="1">
            <a:off x="3786362" y="3591422"/>
            <a:ext cx="737185" cy="107100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onnettore 1 80">
            <a:extLst>
              <a:ext uri="{FF2B5EF4-FFF2-40B4-BE49-F238E27FC236}">
                <a16:creationId xmlns:a16="http://schemas.microsoft.com/office/drawing/2014/main" id="{2EB4C67D-E5CC-1642-B2B0-03FB0689D5F9}"/>
              </a:ext>
            </a:extLst>
          </p:cNvPr>
          <p:cNvCxnSpPr>
            <a:cxnSpLocks/>
          </p:cNvCxnSpPr>
          <p:nvPr/>
        </p:nvCxnSpPr>
        <p:spPr>
          <a:xfrm>
            <a:off x="2286746" y="3841624"/>
            <a:ext cx="1384239" cy="86859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ttore 1 83">
            <a:extLst>
              <a:ext uri="{FF2B5EF4-FFF2-40B4-BE49-F238E27FC236}">
                <a16:creationId xmlns:a16="http://schemas.microsoft.com/office/drawing/2014/main" id="{846E1222-0609-4C43-99FB-052F4B2A431A}"/>
              </a:ext>
            </a:extLst>
          </p:cNvPr>
          <p:cNvCxnSpPr>
            <a:cxnSpLocks/>
          </p:cNvCxnSpPr>
          <p:nvPr/>
        </p:nvCxnSpPr>
        <p:spPr>
          <a:xfrm flipV="1">
            <a:off x="5816330" y="4169134"/>
            <a:ext cx="1791851" cy="62846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nettore 1 86">
            <a:extLst>
              <a:ext uri="{FF2B5EF4-FFF2-40B4-BE49-F238E27FC236}">
                <a16:creationId xmlns:a16="http://schemas.microsoft.com/office/drawing/2014/main" id="{B836ACD6-8056-3B4A-B831-BC1F1B824CC0}"/>
              </a:ext>
            </a:extLst>
          </p:cNvPr>
          <p:cNvCxnSpPr>
            <a:cxnSpLocks/>
          </p:cNvCxnSpPr>
          <p:nvPr/>
        </p:nvCxnSpPr>
        <p:spPr>
          <a:xfrm>
            <a:off x="6066267" y="3058685"/>
            <a:ext cx="1561709" cy="106265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Connettore 1 89">
            <a:extLst>
              <a:ext uri="{FF2B5EF4-FFF2-40B4-BE49-F238E27FC236}">
                <a16:creationId xmlns:a16="http://schemas.microsoft.com/office/drawing/2014/main" id="{1CCF07DF-2941-884F-AC7C-960F090CA203}"/>
              </a:ext>
            </a:extLst>
          </p:cNvPr>
          <p:cNvCxnSpPr>
            <a:cxnSpLocks/>
          </p:cNvCxnSpPr>
          <p:nvPr/>
        </p:nvCxnSpPr>
        <p:spPr>
          <a:xfrm flipH="1" flipV="1">
            <a:off x="7354377" y="1893289"/>
            <a:ext cx="321390" cy="220825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Ovale 101">
            <a:extLst>
              <a:ext uri="{FF2B5EF4-FFF2-40B4-BE49-F238E27FC236}">
                <a16:creationId xmlns:a16="http://schemas.microsoft.com/office/drawing/2014/main" id="{1F207AD6-A4E0-A34D-B6A9-BA9E5DF3A680}"/>
              </a:ext>
            </a:extLst>
          </p:cNvPr>
          <p:cNvSpPr/>
          <p:nvPr/>
        </p:nvSpPr>
        <p:spPr>
          <a:xfrm>
            <a:off x="1373433" y="1678960"/>
            <a:ext cx="197905" cy="197905"/>
          </a:xfrm>
          <a:prstGeom prst="ellipse">
            <a:avLst/>
          </a:prstGeom>
          <a:solidFill>
            <a:srgbClr val="B3E4EF"/>
          </a:solidFill>
          <a:ln>
            <a:solidFill>
              <a:srgbClr val="0C00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3" name="Ovale 102">
            <a:extLst>
              <a:ext uri="{FF2B5EF4-FFF2-40B4-BE49-F238E27FC236}">
                <a16:creationId xmlns:a16="http://schemas.microsoft.com/office/drawing/2014/main" id="{56412A07-1934-D94E-A411-1AF49A0C87C6}"/>
              </a:ext>
            </a:extLst>
          </p:cNvPr>
          <p:cNvSpPr/>
          <p:nvPr/>
        </p:nvSpPr>
        <p:spPr>
          <a:xfrm>
            <a:off x="7207634" y="1746546"/>
            <a:ext cx="197905" cy="197905"/>
          </a:xfrm>
          <a:prstGeom prst="ellipse">
            <a:avLst/>
          </a:prstGeom>
          <a:solidFill>
            <a:srgbClr val="B9E82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4" name="Ovale 103">
            <a:extLst>
              <a:ext uri="{FF2B5EF4-FFF2-40B4-BE49-F238E27FC236}">
                <a16:creationId xmlns:a16="http://schemas.microsoft.com/office/drawing/2014/main" id="{63F14A46-2AAB-EF46-B52A-BE45560DB127}"/>
              </a:ext>
            </a:extLst>
          </p:cNvPr>
          <p:cNvSpPr/>
          <p:nvPr/>
        </p:nvSpPr>
        <p:spPr>
          <a:xfrm>
            <a:off x="3057451" y="2472694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5" name="Ovale 104">
            <a:extLst>
              <a:ext uri="{FF2B5EF4-FFF2-40B4-BE49-F238E27FC236}">
                <a16:creationId xmlns:a16="http://schemas.microsoft.com/office/drawing/2014/main" id="{BE77EB5F-CEB6-5A44-B0E0-3ED1A8431F89}"/>
              </a:ext>
            </a:extLst>
          </p:cNvPr>
          <p:cNvSpPr/>
          <p:nvPr/>
        </p:nvSpPr>
        <p:spPr>
          <a:xfrm>
            <a:off x="4710925" y="1550944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6" name="Ovale 105">
            <a:extLst>
              <a:ext uri="{FF2B5EF4-FFF2-40B4-BE49-F238E27FC236}">
                <a16:creationId xmlns:a16="http://schemas.microsoft.com/office/drawing/2014/main" id="{A2E2EA19-2A67-0240-91D0-47DFCAB2C3B2}"/>
              </a:ext>
            </a:extLst>
          </p:cNvPr>
          <p:cNvSpPr/>
          <p:nvPr/>
        </p:nvSpPr>
        <p:spPr>
          <a:xfrm>
            <a:off x="5919524" y="2911942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7" name="Ovale 106">
            <a:extLst>
              <a:ext uri="{FF2B5EF4-FFF2-40B4-BE49-F238E27FC236}">
                <a16:creationId xmlns:a16="http://schemas.microsoft.com/office/drawing/2014/main" id="{EAAAD249-AD8D-784A-A6DA-EDE3841C2901}"/>
              </a:ext>
            </a:extLst>
          </p:cNvPr>
          <p:cNvSpPr/>
          <p:nvPr/>
        </p:nvSpPr>
        <p:spPr>
          <a:xfrm>
            <a:off x="4472386" y="3444679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8" name="Ovale 107">
            <a:extLst>
              <a:ext uri="{FF2B5EF4-FFF2-40B4-BE49-F238E27FC236}">
                <a16:creationId xmlns:a16="http://schemas.microsoft.com/office/drawing/2014/main" id="{8C7D380B-7C98-F344-8664-E2E2653A167C}"/>
              </a:ext>
            </a:extLst>
          </p:cNvPr>
          <p:cNvSpPr/>
          <p:nvPr/>
        </p:nvSpPr>
        <p:spPr>
          <a:xfrm>
            <a:off x="2140003" y="3694881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9" name="Ovale 108">
            <a:extLst>
              <a:ext uri="{FF2B5EF4-FFF2-40B4-BE49-F238E27FC236}">
                <a16:creationId xmlns:a16="http://schemas.microsoft.com/office/drawing/2014/main" id="{3B6B1368-3FD1-6548-B2C7-E0BFBF7C3760}"/>
              </a:ext>
            </a:extLst>
          </p:cNvPr>
          <p:cNvSpPr/>
          <p:nvPr/>
        </p:nvSpPr>
        <p:spPr>
          <a:xfrm>
            <a:off x="5669587" y="4746441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0" name="Ovale 109">
            <a:extLst>
              <a:ext uri="{FF2B5EF4-FFF2-40B4-BE49-F238E27FC236}">
                <a16:creationId xmlns:a16="http://schemas.microsoft.com/office/drawing/2014/main" id="{5CF439BC-5D96-A047-8073-D0202A4C4770}"/>
              </a:ext>
            </a:extLst>
          </p:cNvPr>
          <p:cNvSpPr/>
          <p:nvPr/>
        </p:nvSpPr>
        <p:spPr>
          <a:xfrm>
            <a:off x="3639619" y="4611269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1" name="Ovale 110">
            <a:extLst>
              <a:ext uri="{FF2B5EF4-FFF2-40B4-BE49-F238E27FC236}">
                <a16:creationId xmlns:a16="http://schemas.microsoft.com/office/drawing/2014/main" id="{866B91A7-0033-B942-A02E-AF1BF0111770}"/>
              </a:ext>
            </a:extLst>
          </p:cNvPr>
          <p:cNvSpPr/>
          <p:nvPr/>
        </p:nvSpPr>
        <p:spPr>
          <a:xfrm>
            <a:off x="2793387" y="1183179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2" name="Ovale 111">
            <a:extLst>
              <a:ext uri="{FF2B5EF4-FFF2-40B4-BE49-F238E27FC236}">
                <a16:creationId xmlns:a16="http://schemas.microsoft.com/office/drawing/2014/main" id="{5D1336AB-731B-1446-9EED-65F90928203B}"/>
              </a:ext>
            </a:extLst>
          </p:cNvPr>
          <p:cNvSpPr/>
          <p:nvPr/>
        </p:nvSpPr>
        <p:spPr>
          <a:xfrm>
            <a:off x="7576815" y="4070182"/>
            <a:ext cx="197905" cy="19790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8" name="CasellaDiTesto 57">
            <a:extLst>
              <a:ext uri="{FF2B5EF4-FFF2-40B4-BE49-F238E27FC236}">
                <a16:creationId xmlns:a16="http://schemas.microsoft.com/office/drawing/2014/main" id="{6D0BEDB4-3BDB-4C40-896C-40F23D4CDC43}"/>
              </a:ext>
            </a:extLst>
          </p:cNvPr>
          <p:cNvSpPr txBox="1"/>
          <p:nvPr/>
        </p:nvSpPr>
        <p:spPr>
          <a:xfrm>
            <a:off x="1016835" y="3967454"/>
            <a:ext cx="4908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solidFill>
                  <a:srgbClr val="FF5A5C"/>
                </a:solidFill>
                <a:latin typeface="Dosis" panose="02010503020202060003" pitchFamily="2" charset="77"/>
              </a:rPr>
              <a:t>Nodi</a:t>
            </a:r>
          </a:p>
        </p:txBody>
      </p:sp>
      <p:sp>
        <p:nvSpPr>
          <p:cNvPr id="2" name="Figura a mano libera 1">
            <a:extLst>
              <a:ext uri="{FF2B5EF4-FFF2-40B4-BE49-F238E27FC236}">
                <a16:creationId xmlns:a16="http://schemas.microsoft.com/office/drawing/2014/main" id="{39876C73-467F-BB41-A3F3-24A062529AC0}"/>
              </a:ext>
            </a:extLst>
          </p:cNvPr>
          <p:cNvSpPr/>
          <p:nvPr/>
        </p:nvSpPr>
        <p:spPr>
          <a:xfrm>
            <a:off x="1472184" y="3857758"/>
            <a:ext cx="530352" cy="165602"/>
          </a:xfrm>
          <a:custGeom>
            <a:avLst/>
            <a:gdLst>
              <a:gd name="connsiteX0" fmla="*/ 0 w 530352"/>
              <a:gd name="connsiteY0" fmla="*/ 165602 h 165602"/>
              <a:gd name="connsiteX1" fmla="*/ 237744 w 530352"/>
              <a:gd name="connsiteY1" fmla="*/ 1010 h 165602"/>
              <a:gd name="connsiteX2" fmla="*/ 283464 w 530352"/>
              <a:gd name="connsiteY2" fmla="*/ 92450 h 165602"/>
              <a:gd name="connsiteX3" fmla="*/ 530352 w 530352"/>
              <a:gd name="connsiteY3" fmla="*/ 10154 h 165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352" h="165602">
                <a:moveTo>
                  <a:pt x="0" y="165602"/>
                </a:moveTo>
                <a:cubicBezTo>
                  <a:pt x="95250" y="89402"/>
                  <a:pt x="190500" y="13202"/>
                  <a:pt x="237744" y="1010"/>
                </a:cubicBezTo>
                <a:cubicBezTo>
                  <a:pt x="284988" y="-11182"/>
                  <a:pt x="234696" y="90926"/>
                  <a:pt x="283464" y="92450"/>
                </a:cubicBezTo>
                <a:cubicBezTo>
                  <a:pt x="332232" y="93974"/>
                  <a:pt x="431292" y="52064"/>
                  <a:pt x="530352" y="10154"/>
                </a:cubicBez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1" name="CasellaDiTesto 60">
            <a:extLst>
              <a:ext uri="{FF2B5EF4-FFF2-40B4-BE49-F238E27FC236}">
                <a16:creationId xmlns:a16="http://schemas.microsoft.com/office/drawing/2014/main" id="{5CADF425-2A79-724E-98A2-B5371A0C2631}"/>
              </a:ext>
            </a:extLst>
          </p:cNvPr>
          <p:cNvSpPr txBox="1"/>
          <p:nvPr/>
        </p:nvSpPr>
        <p:spPr>
          <a:xfrm>
            <a:off x="3829096" y="2690393"/>
            <a:ext cx="15744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000" b="1" dirty="0">
                <a:solidFill>
                  <a:srgbClr val="FF5A5C"/>
                </a:solidFill>
                <a:latin typeface="Dosis" panose="02010503020202060003" pitchFamily="2" charset="77"/>
              </a:rPr>
              <a:t>Rete Internet</a:t>
            </a:r>
          </a:p>
        </p:txBody>
      </p:sp>
    </p:spTree>
    <p:extLst>
      <p:ext uri="{BB962C8B-B14F-4D97-AF65-F5344CB8AC3E}">
        <p14:creationId xmlns:p14="http://schemas.microsoft.com/office/powerpoint/2010/main" val="208469427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40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6" name="Google Shape;346;p54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375" y="-266700"/>
            <a:ext cx="9144003" cy="815174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54"/>
          <p:cNvSpPr txBox="1"/>
          <p:nvPr/>
        </p:nvSpPr>
        <p:spPr>
          <a:xfrm>
            <a:off x="200700" y="0"/>
            <a:ext cx="8943300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800"/>
            </a:pPr>
            <a:r>
              <a:rPr lang="it-IT" sz="1800" b="1" dirty="0">
                <a:latin typeface="Dosis Medium"/>
                <a:ea typeface="Dosis Medium"/>
                <a:cs typeface="Dosis Medium"/>
                <a:sym typeface="Dosis Medium"/>
              </a:rPr>
              <a:t>Internet4kids</a:t>
            </a:r>
            <a:r>
              <a:rPr lang="it" sz="1800" dirty="0">
                <a:latin typeface="Dosis Medium"/>
                <a:ea typeface="Dosis Medium"/>
                <a:cs typeface="Dosis Medium"/>
                <a:sym typeface="Dosis Medium"/>
              </a:rPr>
              <a:t> - Attività laboratoriale sul funzionamento di Internet al Riconnessioni Festival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E77E4062-E470-364A-A62A-495365F95E8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739" y="884633"/>
            <a:ext cx="2370935" cy="3554505"/>
          </a:xfrm>
          <a:prstGeom prst="rect">
            <a:avLst/>
          </a:prstGeom>
          <a:effectLst>
            <a:outerShdw blurRad="101600" dist="127000" dir="2700000" algn="tl" rotWithShape="0">
              <a:prstClr val="black">
                <a:alpha val="30000"/>
              </a:prstClr>
            </a:outerShdw>
          </a:effectLst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7141177A-9864-FE41-A278-E4B0FA24820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0663" y="884633"/>
            <a:ext cx="5328913" cy="3554505"/>
          </a:xfrm>
          <a:prstGeom prst="rect">
            <a:avLst/>
          </a:prstGeom>
          <a:effectLst>
            <a:outerShdw blurRad="101600" dist="127000" dir="2700000" algn="tl" rotWithShape="0">
              <a:prstClr val="black">
                <a:alpha val="30000"/>
              </a:prstClr>
            </a:outerShdw>
          </a:effec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8C18AF3C-079C-144E-B825-3592EB673445}"/>
              </a:ext>
            </a:extLst>
          </p:cNvPr>
          <p:cNvSpPr/>
          <p:nvPr/>
        </p:nvSpPr>
        <p:spPr>
          <a:xfrm>
            <a:off x="385359" y="4621408"/>
            <a:ext cx="43156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latin typeface="Dosis" panose="02010503020202060003" pitchFamily="2" charset="77"/>
              </a:rPr>
              <a:t>Attività realizzata a cura di Consorzio </a:t>
            </a:r>
            <a:r>
              <a:rPr lang="it-IT" dirty="0" err="1">
                <a:latin typeface="Dosis" panose="02010503020202060003" pitchFamily="2" charset="77"/>
              </a:rPr>
              <a:t>Garr</a:t>
            </a:r>
            <a:r>
              <a:rPr lang="it-IT" dirty="0">
                <a:latin typeface="Dosis" panose="02010503020202060003" pitchFamily="2" charset="77"/>
              </a:rPr>
              <a:t> e Consorzio TOP-IX</a:t>
            </a:r>
          </a:p>
        </p:txBody>
      </p:sp>
    </p:spTree>
    <p:extLst>
      <p:ext uri="{BB962C8B-B14F-4D97-AF65-F5344CB8AC3E}">
        <p14:creationId xmlns:p14="http://schemas.microsoft.com/office/powerpoint/2010/main" val="89994630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Shape 108" descr="Rcinonnesioni_Texture_Coxxlor-03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598" y="327640"/>
            <a:ext cx="9172551" cy="52446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Shape 109" descr="riconnessioni-loghi-logotipo-colori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675" y="4608562"/>
            <a:ext cx="1371599" cy="414262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Shape 110"/>
          <p:cNvSpPr txBox="1">
            <a:spLocks noGrp="1"/>
          </p:cNvSpPr>
          <p:nvPr>
            <p:ph type="ctrTitle" idx="4294967295"/>
          </p:nvPr>
        </p:nvSpPr>
        <p:spPr>
          <a:xfrm>
            <a:off x="2097275" y="1757450"/>
            <a:ext cx="4953000" cy="1006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Dosis"/>
              <a:buNone/>
            </a:pPr>
            <a:r>
              <a:rPr lang="it" sz="2800" b="0" i="0" u="none" strike="noStrike" cap="none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PRESENTAZIONE</a:t>
            </a:r>
          </a:p>
        </p:txBody>
      </p:sp>
      <p:sp>
        <p:nvSpPr>
          <p:cNvPr id="111" name="Shape 111"/>
          <p:cNvSpPr/>
          <p:nvPr/>
        </p:nvSpPr>
        <p:spPr>
          <a:xfrm>
            <a:off x="1822450" y="1550725"/>
            <a:ext cx="5486399" cy="15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112" name="Shape 112" descr="segmento cerchio box.png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5400000">
            <a:off x="6536794" y="2254093"/>
            <a:ext cx="1584808" cy="78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Shape 113" descr="segmento cerchio box.png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5400000">
            <a:off x="1043435" y="2270590"/>
            <a:ext cx="1584926" cy="4284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4" name="Shape 114"/>
          <p:cNvGrpSpPr/>
          <p:nvPr/>
        </p:nvGrpSpPr>
        <p:grpSpPr>
          <a:xfrm>
            <a:off x="1776200" y="1474512"/>
            <a:ext cx="5645575" cy="110839"/>
            <a:chOff x="1776200" y="984362"/>
            <a:chExt cx="5645575" cy="110839"/>
          </a:xfrm>
        </p:grpSpPr>
        <p:pic>
          <p:nvPicPr>
            <p:cNvPr id="115" name="Shape 115" descr="segmento cerchio box.png"/>
            <p:cNvPicPr preferRelativeResize="0"/>
            <p:nvPr/>
          </p:nvPicPr>
          <p:blipFill rotWithShape="1">
            <a:blip r:embed="rId7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79100" y="1006675"/>
              <a:ext cx="5642675" cy="571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6" name="Shape 116" descr="segmento cerchio box.png"/>
            <p:cNvPicPr preferRelativeResize="0"/>
            <p:nvPr/>
          </p:nvPicPr>
          <p:blipFill rotWithShape="1"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76200" y="984362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Shape 117" descr="segmento cerchio box.png"/>
            <p:cNvPicPr preferRelativeResize="0"/>
            <p:nvPr/>
          </p:nvPicPr>
          <p:blipFill rotWithShape="1"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67525" y="985012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8" name="Shape 118"/>
          <p:cNvGrpSpPr/>
          <p:nvPr/>
        </p:nvGrpSpPr>
        <p:grpSpPr>
          <a:xfrm>
            <a:off x="1771050" y="3060837"/>
            <a:ext cx="5648926" cy="112589"/>
            <a:chOff x="1771050" y="4117562"/>
            <a:chExt cx="5648926" cy="112589"/>
          </a:xfrm>
        </p:grpSpPr>
        <p:pic>
          <p:nvPicPr>
            <p:cNvPr id="119" name="Shape 119" descr="segmento cerchio box.png"/>
            <p:cNvPicPr preferRelativeResize="0"/>
            <p:nvPr/>
          </p:nvPicPr>
          <p:blipFill rotWithShape="1">
            <a:blip r:embed="rId9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88525" y="4129232"/>
              <a:ext cx="5631451" cy="846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0" name="Shape 120" descr="segmento cerchio box.png"/>
            <p:cNvPicPr preferRelativeResize="0"/>
            <p:nvPr/>
          </p:nvPicPr>
          <p:blipFill rotWithShape="1"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71050" y="4117562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1" name="Shape 121" descr="segmento cerchio box.png"/>
            <p:cNvPicPr preferRelativeResize="0"/>
            <p:nvPr/>
          </p:nvPicPr>
          <p:blipFill rotWithShape="1"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72275" y="4119962"/>
              <a:ext cx="115200" cy="11018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2" name="Shape 122"/>
          <p:cNvSpPr txBox="1"/>
          <p:nvPr/>
        </p:nvSpPr>
        <p:spPr>
          <a:xfrm>
            <a:off x="2086375" y="1691100"/>
            <a:ext cx="5180999" cy="669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Dosis"/>
              <a:buNone/>
            </a:pPr>
            <a:r>
              <a:rPr lang="it" sz="40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GRAZIE.</a:t>
            </a:r>
          </a:p>
        </p:txBody>
      </p:sp>
      <p:sp>
        <p:nvSpPr>
          <p:cNvPr id="123" name="Shape 123"/>
          <p:cNvSpPr txBox="1"/>
          <p:nvPr/>
        </p:nvSpPr>
        <p:spPr>
          <a:xfrm>
            <a:off x="4277275" y="2598625"/>
            <a:ext cx="2913900" cy="41429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Dosis"/>
              <a:buNone/>
            </a:pPr>
            <a:r>
              <a:rPr lang="it" sz="1400" b="0" i="0" u="none" strike="noStrike" cap="none" dirty="0">
                <a:solidFill>
                  <a:schemeClr val="dk1"/>
                </a:solidFill>
                <a:highlight>
                  <a:srgbClr val="FFFFFF"/>
                </a:highlight>
                <a:latin typeface="Dosis"/>
                <a:ea typeface="Dosis"/>
                <a:cs typeface="Dosis"/>
                <a:sym typeface="Dosis"/>
                <a:hlinkClick r:id="rId10"/>
              </a:rPr>
              <a:t>www.riconnessioni.it</a:t>
            </a:r>
            <a:endParaRPr lang="it" sz="1400" b="0" i="0" u="none" strike="noStrike" cap="none" dirty="0">
              <a:solidFill>
                <a:schemeClr val="dk1"/>
              </a:solidFill>
              <a:highlight>
                <a:srgbClr val="FFFFFF"/>
              </a:highlight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F0D2D713-9350-1D4E-ACBC-B31BB857E252}"/>
              </a:ext>
            </a:extLst>
          </p:cNvPr>
          <p:cNvSpPr/>
          <p:nvPr/>
        </p:nvSpPr>
        <p:spPr>
          <a:xfrm>
            <a:off x="2113838" y="2426750"/>
            <a:ext cx="35431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u="sng" dirty="0">
              <a:solidFill>
                <a:srgbClr val="0563C1"/>
              </a:solidFill>
              <a:latin typeface="Dosis" panose="02010503020202060003" pitchFamily="2" charset="77"/>
              <a:ea typeface="Calibri" panose="020F0502020204030204" pitchFamily="34" charset="0"/>
              <a:cs typeface="Times New Roman" panose="02020603050405020304" pitchFamily="18" charset="0"/>
              <a:hlinkClick r:id="" action="ppaction://noaction"/>
            </a:endParaRPr>
          </a:p>
          <a:p>
            <a:r>
              <a:rPr lang="it-IT" u="sng" dirty="0">
                <a:solidFill>
                  <a:srgbClr val="0563C1"/>
                </a:solidFill>
                <a:latin typeface="Dosis" panose="02010503020202060003" pitchFamily="2" charset="77"/>
                <a:ea typeface="Calibri" panose="020F0502020204030204" pitchFamily="34" charset="0"/>
                <a:cs typeface="Times New Roman" panose="02020603050405020304" pitchFamily="18" charset="0"/>
                <a:hlinkClick r:id="" action="ppaction://noaction"/>
              </a:rPr>
              <a:t>flavio.renga@fondazionescuola.it</a:t>
            </a:r>
            <a:endParaRPr lang="it-IT" sz="1100" dirty="0">
              <a:latin typeface="Dosis" panose="02010503020202060003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223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 descr="400px-OSIModel - Copia">
            <a:extLst>
              <a:ext uri="{FF2B5EF4-FFF2-40B4-BE49-F238E27FC236}">
                <a16:creationId xmlns:a16="http://schemas.microsoft.com/office/drawing/2014/main" id="{211A2C9D-3C22-E540-AAE1-38AAB36CCE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5125" y="784225"/>
            <a:ext cx="6115050" cy="4238625"/>
          </a:xfrm>
          <a:prstGeom prst="rect">
            <a:avLst/>
          </a:pr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it-IT"/>
          </a:p>
        </p:txBody>
      </p:sp>
      <p:sp>
        <p:nvSpPr>
          <p:cNvPr id="3078" name="Text Box 6">
            <a:extLst>
              <a:ext uri="{FF2B5EF4-FFF2-40B4-BE49-F238E27FC236}">
                <a16:creationId xmlns:a16="http://schemas.microsoft.com/office/drawing/2014/main" id="{B6EC5DAE-A63A-DF4E-99B1-6F48CF8C99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6050" y="1387475"/>
            <a:ext cx="13779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it-IT" altLang="en-US" sz="1200" b="1">
                <a:latin typeface="Dosis" panose="02010503020202060003" pitchFamily="2" charset="77"/>
              </a:rPr>
              <a:t>Applicazione</a:t>
            </a:r>
          </a:p>
        </p:txBody>
      </p:sp>
      <p:sp>
        <p:nvSpPr>
          <p:cNvPr id="3079" name="Text Box 7">
            <a:extLst>
              <a:ext uri="{FF2B5EF4-FFF2-40B4-BE49-F238E27FC236}">
                <a16:creationId xmlns:a16="http://schemas.microsoft.com/office/drawing/2014/main" id="{991267DC-A5D2-B349-9427-5F043BB69A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6050" y="1811338"/>
            <a:ext cx="13779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it-IT" altLang="en-US" sz="1200" b="1">
                <a:latin typeface="Dosis" panose="02010503020202060003" pitchFamily="2" charset="77"/>
              </a:rPr>
              <a:t>Presentazione</a:t>
            </a:r>
          </a:p>
        </p:txBody>
      </p:sp>
      <p:sp>
        <p:nvSpPr>
          <p:cNvPr id="3080" name="Text Box 8">
            <a:extLst>
              <a:ext uri="{FF2B5EF4-FFF2-40B4-BE49-F238E27FC236}">
                <a16:creationId xmlns:a16="http://schemas.microsoft.com/office/drawing/2014/main" id="{7D37F208-529C-734F-9860-4D66480720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7638" y="2247900"/>
            <a:ext cx="13779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it-IT" altLang="en-US" sz="1200" b="1">
                <a:latin typeface="Dosis" panose="02010503020202060003" pitchFamily="2" charset="77"/>
              </a:rPr>
              <a:t>Sessione</a:t>
            </a:r>
          </a:p>
        </p:txBody>
      </p:sp>
      <p:sp>
        <p:nvSpPr>
          <p:cNvPr id="3081" name="Text Box 9">
            <a:extLst>
              <a:ext uri="{FF2B5EF4-FFF2-40B4-BE49-F238E27FC236}">
                <a16:creationId xmlns:a16="http://schemas.microsoft.com/office/drawing/2014/main" id="{7AF60F3B-346B-D747-BC5B-7CC5C021A9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7638" y="2646363"/>
            <a:ext cx="13779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it-IT" altLang="en-US" sz="1200" b="1">
                <a:latin typeface="Dosis" panose="02010503020202060003" pitchFamily="2" charset="77"/>
              </a:rPr>
              <a:t>Trasporto</a:t>
            </a:r>
          </a:p>
        </p:txBody>
      </p:sp>
      <p:sp>
        <p:nvSpPr>
          <p:cNvPr id="3082" name="Text Box 10">
            <a:extLst>
              <a:ext uri="{FF2B5EF4-FFF2-40B4-BE49-F238E27FC236}">
                <a16:creationId xmlns:a16="http://schemas.microsoft.com/office/drawing/2014/main" id="{07AE6915-BB89-2043-853E-8A19C7F4B6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9225" y="3101975"/>
            <a:ext cx="13763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it-IT" altLang="en-US" sz="1200" b="1">
                <a:latin typeface="Dosis" panose="02010503020202060003" pitchFamily="2" charset="77"/>
              </a:rPr>
              <a:t>Rete</a:t>
            </a:r>
            <a:endParaRPr lang="it-IT" altLang="en-US" b="1"/>
          </a:p>
        </p:txBody>
      </p:sp>
      <p:sp>
        <p:nvSpPr>
          <p:cNvPr id="3083" name="Text Box 11">
            <a:extLst>
              <a:ext uri="{FF2B5EF4-FFF2-40B4-BE49-F238E27FC236}">
                <a16:creationId xmlns:a16="http://schemas.microsoft.com/office/drawing/2014/main" id="{9141FD2C-1B24-1144-A1DB-DDEFB8FCD2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2400" y="3606800"/>
            <a:ext cx="1377950" cy="27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it-IT" altLang="en-US" sz="1200" b="1">
                <a:latin typeface="Dosis" panose="02010503020202060003" pitchFamily="2" charset="77"/>
              </a:rPr>
              <a:t>Collegamento Dati</a:t>
            </a:r>
          </a:p>
        </p:txBody>
      </p:sp>
      <p:sp>
        <p:nvSpPr>
          <p:cNvPr id="3084" name="Text Box 12">
            <a:extLst>
              <a:ext uri="{FF2B5EF4-FFF2-40B4-BE49-F238E27FC236}">
                <a16:creationId xmlns:a16="http://schemas.microsoft.com/office/drawing/2014/main" id="{BB95CB9C-338F-024F-9C6C-8DF42E1A12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2400" y="4033838"/>
            <a:ext cx="13747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it-IT" altLang="en-US" sz="1200" b="1">
                <a:latin typeface="Dosis" panose="02010503020202060003" pitchFamily="2" charset="77"/>
              </a:rPr>
              <a:t>Fisico</a:t>
            </a:r>
            <a:endParaRPr lang="it-IT" altLang="en-US" b="1"/>
          </a:p>
        </p:txBody>
      </p:sp>
      <p:sp>
        <p:nvSpPr>
          <p:cNvPr id="3085" name="Text Box 13">
            <a:extLst>
              <a:ext uri="{FF2B5EF4-FFF2-40B4-BE49-F238E27FC236}">
                <a16:creationId xmlns:a16="http://schemas.microsoft.com/office/drawing/2014/main" id="{051AC1BA-A7DF-EC43-883F-9F8F62BA3D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75" y="947738"/>
            <a:ext cx="4381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it-IT" altLang="en-US" sz="1200" b="1">
                <a:solidFill>
                  <a:schemeClr val="bg1"/>
                </a:solidFill>
                <a:latin typeface="Dosis" panose="02010503020202060003" pitchFamily="2" charset="77"/>
              </a:rPr>
              <a:t>Dati</a:t>
            </a:r>
          </a:p>
        </p:txBody>
      </p:sp>
      <p:sp>
        <p:nvSpPr>
          <p:cNvPr id="3086" name="Text Box 14">
            <a:extLst>
              <a:ext uri="{FF2B5EF4-FFF2-40B4-BE49-F238E27FC236}">
                <a16:creationId xmlns:a16="http://schemas.microsoft.com/office/drawing/2014/main" id="{BD2918F7-FD00-E14D-8CE1-450F2CAEC2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38825" y="947738"/>
            <a:ext cx="4381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it-IT" altLang="en-US" sz="1200" b="1">
                <a:solidFill>
                  <a:schemeClr val="bg1"/>
                </a:solidFill>
                <a:latin typeface="Dosis" panose="02010503020202060003" pitchFamily="2" charset="77"/>
              </a:rPr>
              <a:t>Dati</a:t>
            </a:r>
          </a:p>
        </p:txBody>
      </p:sp>
      <p:sp>
        <p:nvSpPr>
          <p:cNvPr id="3087" name="Text Box 15">
            <a:extLst>
              <a:ext uri="{FF2B5EF4-FFF2-40B4-BE49-F238E27FC236}">
                <a16:creationId xmlns:a16="http://schemas.microsoft.com/office/drawing/2014/main" id="{2CE56BD0-ECC3-0B48-987C-960EDC1156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8525" y="4656138"/>
            <a:ext cx="24003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it-IT" altLang="en-US" sz="1200" b="1">
                <a:solidFill>
                  <a:schemeClr val="bg1"/>
                </a:solidFill>
                <a:latin typeface="Dosis" panose="02010503020202060003" pitchFamily="2" charset="77"/>
              </a:rPr>
              <a:t>  Collegamento Fisico</a:t>
            </a:r>
          </a:p>
        </p:txBody>
      </p:sp>
      <p:pic>
        <p:nvPicPr>
          <p:cNvPr id="17" name="Picture 13" descr="nipote">
            <a:extLst>
              <a:ext uri="{FF2B5EF4-FFF2-40B4-BE49-F238E27FC236}">
                <a16:creationId xmlns:a16="http://schemas.microsoft.com/office/drawing/2014/main" id="{DB6C6DF6-3415-5A4B-B32C-FAC62B23AB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48" y="947738"/>
            <a:ext cx="671692" cy="1095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4" descr="nonna">
            <a:extLst>
              <a:ext uri="{FF2B5EF4-FFF2-40B4-BE49-F238E27FC236}">
                <a16:creationId xmlns:a16="http://schemas.microsoft.com/office/drawing/2014/main" id="{7A52D8F6-3083-1E4C-A7BE-1F91BD3E38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0" y="895350"/>
            <a:ext cx="1309687" cy="125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Shape 82" descr="Rcinonnesioni_Texture_Coxxlor-03.png">
            <a:extLst>
              <a:ext uri="{FF2B5EF4-FFF2-40B4-BE49-F238E27FC236}">
                <a16:creationId xmlns:a16="http://schemas.microsoft.com/office/drawing/2014/main" id="{8351B5C1-AFF9-E346-B781-C7724A80F143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b="79858"/>
          <a:stretch/>
        </p:blipFill>
        <p:spPr>
          <a:xfrm>
            <a:off x="-8375" y="-266700"/>
            <a:ext cx="9144001" cy="105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Shape 85">
            <a:extLst>
              <a:ext uri="{FF2B5EF4-FFF2-40B4-BE49-F238E27FC236}">
                <a16:creationId xmlns:a16="http://schemas.microsoft.com/office/drawing/2014/main" id="{97D62951-E37B-7E4B-9BE1-B05B9B7B9DD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5</a:t>
            </a:fld>
            <a:endParaRPr lang="it" sz="14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21" name="Shape 86" descr="riconnessioni-loghi-logotipo-colori.png">
            <a:extLst>
              <a:ext uri="{FF2B5EF4-FFF2-40B4-BE49-F238E27FC236}">
                <a16:creationId xmlns:a16="http://schemas.microsoft.com/office/drawing/2014/main" id="{4477387D-249F-B34E-93AD-51C1B29F4543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l="12083" t="27596" r="11724" b="27375"/>
          <a:stretch/>
        </p:blipFill>
        <p:spPr>
          <a:xfrm>
            <a:off x="271675" y="4608562"/>
            <a:ext cx="1371599" cy="414262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Shape 83">
            <a:extLst>
              <a:ext uri="{FF2B5EF4-FFF2-40B4-BE49-F238E27FC236}">
                <a16:creationId xmlns:a16="http://schemas.microsoft.com/office/drawing/2014/main" id="{EB921384-DD44-E34F-9053-BF1E910DD108}"/>
              </a:ext>
            </a:extLst>
          </p:cNvPr>
          <p:cNvSpPr txBox="1"/>
          <p:nvPr/>
        </p:nvSpPr>
        <p:spPr>
          <a:xfrm>
            <a:off x="200700" y="42850"/>
            <a:ext cx="3603204" cy="743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buSzPct val="25000"/>
            </a:pPr>
            <a:r>
              <a:rPr lang="it-IT" sz="1800" dirty="0">
                <a:latin typeface="Dosis Medium"/>
                <a:ea typeface="Dosis Medium"/>
                <a:cs typeface="Dosis Medium"/>
                <a:sym typeface="Dosis Medium"/>
              </a:rPr>
              <a:t>Lo </a:t>
            </a:r>
            <a:r>
              <a:rPr lang="it-IT" sz="1800" dirty="0" err="1">
                <a:latin typeface="Dosis Medium"/>
                <a:ea typeface="Dosis Medium"/>
                <a:cs typeface="Dosis Medium"/>
                <a:sym typeface="Dosis Medium"/>
              </a:rPr>
              <a:t>Stack</a:t>
            </a:r>
            <a:r>
              <a:rPr lang="it-IT" sz="1800" dirty="0">
                <a:latin typeface="Dosis Medium"/>
                <a:ea typeface="Dosis Medium"/>
                <a:cs typeface="Dosis Medium"/>
                <a:sym typeface="Dosis Medium"/>
              </a:rPr>
              <a:t> di Rete Teorico:  L'ISO/OSI</a:t>
            </a:r>
          </a:p>
          <a:p>
            <a:pPr lvl="0">
              <a:buSzPct val="25000"/>
            </a:pPr>
            <a:r>
              <a:rPr lang="it-IT" dirty="0">
                <a:latin typeface="Dosis Medium"/>
                <a:ea typeface="Dosis Medium"/>
                <a:cs typeface="Dosis Medium"/>
                <a:sym typeface="Dosis Medium"/>
              </a:rPr>
              <a:t>Come funziona il trasferimento dei dati</a:t>
            </a:r>
            <a:endParaRPr lang="it-IT" sz="1800" dirty="0">
              <a:latin typeface="Dosis Medium"/>
              <a:ea typeface="Dosis Medium"/>
              <a:cs typeface="Dosis Medium"/>
              <a:sym typeface="Dosis Medium"/>
            </a:endParaRPr>
          </a:p>
        </p:txBody>
      </p:sp>
      <p:pic>
        <p:nvPicPr>
          <p:cNvPr id="24" name="Immagine 23">
            <a:extLst>
              <a:ext uri="{FF2B5EF4-FFF2-40B4-BE49-F238E27FC236}">
                <a16:creationId xmlns:a16="http://schemas.microsoft.com/office/drawing/2014/main" id="{069E6550-DA6A-244F-BA0D-7A22FD92800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35125" y="1112615"/>
            <a:ext cx="765620" cy="765620"/>
          </a:xfrm>
          <a:prstGeom prst="rect">
            <a:avLst/>
          </a:prstGeom>
        </p:spPr>
      </p:pic>
      <p:pic>
        <p:nvPicPr>
          <p:cNvPr id="25" name="Immagine 24">
            <a:extLst>
              <a:ext uri="{FF2B5EF4-FFF2-40B4-BE49-F238E27FC236}">
                <a16:creationId xmlns:a16="http://schemas.microsoft.com/office/drawing/2014/main" id="{6DFD8885-F252-284A-8A59-2CEFADE5B1F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80275" y="1173351"/>
            <a:ext cx="597215" cy="597215"/>
          </a:xfrm>
          <a:prstGeom prst="rect">
            <a:avLst/>
          </a:prstGeom>
        </p:spPr>
      </p:pic>
      <p:pic>
        <p:nvPicPr>
          <p:cNvPr id="26" name="Immagine 25">
            <a:extLst>
              <a:ext uri="{FF2B5EF4-FFF2-40B4-BE49-F238E27FC236}">
                <a16:creationId xmlns:a16="http://schemas.microsoft.com/office/drawing/2014/main" id="{1B1DA2DD-0A03-B64E-AD4C-1DB0B60AD5E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66513" y="4382465"/>
            <a:ext cx="750250" cy="742747"/>
          </a:xfrm>
          <a:prstGeom prst="rect">
            <a:avLst/>
          </a:prstGeom>
        </p:spPr>
      </p:pic>
      <p:pic>
        <p:nvPicPr>
          <p:cNvPr id="27" name="Immagine 26">
            <a:extLst>
              <a:ext uri="{FF2B5EF4-FFF2-40B4-BE49-F238E27FC236}">
                <a16:creationId xmlns:a16="http://schemas.microsoft.com/office/drawing/2014/main" id="{4138358E-87C0-A54C-9919-7BA2F5564BF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01692" y="4381423"/>
            <a:ext cx="750250" cy="742747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85021693-A29B-554D-9447-01AE864A3092}"/>
              </a:ext>
            </a:extLst>
          </p:cNvPr>
          <p:cNvSpPr/>
          <p:nvPr/>
        </p:nvSpPr>
        <p:spPr>
          <a:xfrm>
            <a:off x="3874397" y="4236392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SzPct val="25000"/>
            </a:pPr>
            <a:r>
              <a:rPr lang="it-IT" sz="2400" b="1" dirty="0">
                <a:solidFill>
                  <a:srgbClr val="9088FF"/>
                </a:solidFill>
                <a:latin typeface="Dosis Medium"/>
                <a:ea typeface="Dosis Medium"/>
                <a:cs typeface="Dosis Medium"/>
                <a:sym typeface="Dosis Medium"/>
              </a:rPr>
              <a:t>0</a:t>
            </a:r>
            <a:r>
              <a:rPr lang="it-IT" sz="2400" b="1" dirty="0">
                <a:solidFill>
                  <a:srgbClr val="FF5A5C"/>
                </a:solidFill>
                <a:latin typeface="Dosis Medium"/>
                <a:ea typeface="Dosis Medium"/>
                <a:cs typeface="Dosis Medium"/>
                <a:sym typeface="Dosis Medium"/>
              </a:rPr>
              <a:t>1</a:t>
            </a:r>
            <a:r>
              <a:rPr lang="it-IT" sz="2400" b="1" dirty="0">
                <a:solidFill>
                  <a:srgbClr val="9088FF"/>
                </a:solidFill>
                <a:latin typeface="Dosis Medium"/>
                <a:ea typeface="Dosis Medium"/>
                <a:cs typeface="Dosis Medium"/>
                <a:sym typeface="Dosis Medium"/>
              </a:rPr>
              <a:t>0</a:t>
            </a:r>
            <a:r>
              <a:rPr lang="it-IT" sz="2400" b="1" dirty="0">
                <a:solidFill>
                  <a:srgbClr val="FF5A5C"/>
                </a:solidFill>
                <a:latin typeface="Dosis Medium"/>
                <a:ea typeface="Dosis Medium"/>
                <a:cs typeface="Dosis Medium"/>
                <a:sym typeface="Dosis Medium"/>
              </a:rPr>
              <a:t>1</a:t>
            </a:r>
            <a:r>
              <a:rPr lang="it-IT" sz="2400" b="1" dirty="0">
                <a:solidFill>
                  <a:srgbClr val="9088FF"/>
                </a:solidFill>
                <a:latin typeface="Dosis Medium"/>
                <a:ea typeface="Dosis Medium"/>
                <a:cs typeface="Dosis Medium"/>
                <a:sym typeface="Dosis Medium"/>
              </a:rPr>
              <a:t>00</a:t>
            </a:r>
            <a:r>
              <a:rPr lang="it-IT" sz="2400" b="1" dirty="0">
                <a:solidFill>
                  <a:srgbClr val="FF5A5C"/>
                </a:solidFill>
                <a:latin typeface="Dosis Medium"/>
                <a:ea typeface="Dosis Medium"/>
                <a:cs typeface="Dosis Medium"/>
                <a:sym typeface="Dosis Medium"/>
              </a:rPr>
              <a:t>1</a:t>
            </a:r>
            <a:r>
              <a:rPr lang="it-IT" sz="2400" b="1" dirty="0">
                <a:solidFill>
                  <a:srgbClr val="9088FF"/>
                </a:solidFill>
                <a:latin typeface="Dosis Medium"/>
                <a:ea typeface="Dosis Medium"/>
                <a:cs typeface="Dosis Medium"/>
                <a:sym typeface="Dosis Medium"/>
              </a:rPr>
              <a:t>00</a:t>
            </a:r>
            <a:r>
              <a:rPr lang="it-IT" sz="2400" b="1" dirty="0">
                <a:solidFill>
                  <a:srgbClr val="FF5A5C"/>
                </a:solidFill>
                <a:latin typeface="Dosis Medium"/>
                <a:ea typeface="Dosis Medium"/>
                <a:cs typeface="Dosis Medium"/>
                <a:sym typeface="Dosis Medium"/>
              </a:rPr>
              <a:t>11</a:t>
            </a:r>
            <a:endParaRPr lang="it-IT" sz="3200" b="1" dirty="0">
              <a:solidFill>
                <a:srgbClr val="FF5A5C"/>
              </a:solidFill>
              <a:latin typeface="Dosis Medium"/>
              <a:ea typeface="Dosis Medium"/>
              <a:cs typeface="Dosis Medium"/>
              <a:sym typeface="Dosis Medium"/>
            </a:endParaRPr>
          </a:p>
        </p:txBody>
      </p:sp>
    </p:spTree>
    <p:extLst>
      <p:ext uri="{BB962C8B-B14F-4D97-AF65-F5344CB8AC3E}">
        <p14:creationId xmlns:p14="http://schemas.microsoft.com/office/powerpoint/2010/main" val="27541910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 descr="400px-OSIModel - Copia">
            <a:extLst>
              <a:ext uri="{FF2B5EF4-FFF2-40B4-BE49-F238E27FC236}">
                <a16:creationId xmlns:a16="http://schemas.microsoft.com/office/drawing/2014/main" id="{B17D0A6A-C0C0-1B4A-9FC4-FC9ED80543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5125" y="784225"/>
            <a:ext cx="6115050" cy="4238625"/>
          </a:xfrm>
          <a:prstGeom prst="rect">
            <a:avLst/>
          </a:pr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it-IT"/>
          </a:p>
        </p:txBody>
      </p:sp>
      <p:sp>
        <p:nvSpPr>
          <p:cNvPr id="4102" name="Text Box 6">
            <a:extLst>
              <a:ext uri="{FF2B5EF4-FFF2-40B4-BE49-F238E27FC236}">
                <a16:creationId xmlns:a16="http://schemas.microsoft.com/office/drawing/2014/main" id="{D2E466E6-0296-B645-9D55-F68F9D16E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638" y="1358900"/>
            <a:ext cx="25034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it-IT" altLang="en-US" sz="1200" b="1">
                <a:solidFill>
                  <a:schemeClr val="hlink"/>
                </a:solidFill>
                <a:latin typeface="Dosis" panose="02010503020202060003" pitchFamily="2" charset="77"/>
              </a:rPr>
              <a:t>Applicazione</a:t>
            </a:r>
          </a:p>
        </p:txBody>
      </p:sp>
      <p:sp>
        <p:nvSpPr>
          <p:cNvPr id="4103" name="Text Box 7">
            <a:extLst>
              <a:ext uri="{FF2B5EF4-FFF2-40B4-BE49-F238E27FC236}">
                <a16:creationId xmlns:a16="http://schemas.microsoft.com/office/drawing/2014/main" id="{74FBCBB6-065E-7E48-A9FB-A638073683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050" y="1801813"/>
            <a:ext cx="23431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altLang="en-US" sz="1200" b="1">
                <a:solidFill>
                  <a:schemeClr val="hlink"/>
                </a:solidFill>
                <a:latin typeface="Dosis" panose="02010503020202060003" pitchFamily="2" charset="77"/>
              </a:rPr>
              <a:t>Presentazione</a:t>
            </a:r>
          </a:p>
        </p:txBody>
      </p:sp>
      <p:sp>
        <p:nvSpPr>
          <p:cNvPr id="4104" name="Text Box 8">
            <a:extLst>
              <a:ext uri="{FF2B5EF4-FFF2-40B4-BE49-F238E27FC236}">
                <a16:creationId xmlns:a16="http://schemas.microsoft.com/office/drawing/2014/main" id="{F035CFA6-1B53-5542-87CF-B922026D0B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050" y="2257425"/>
            <a:ext cx="21367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altLang="en-US" sz="1200" b="1" dirty="0">
                <a:solidFill>
                  <a:schemeClr val="hlink"/>
                </a:solidFill>
                <a:latin typeface="Dosis" panose="02010503020202060003" pitchFamily="2" charset="77"/>
              </a:rPr>
              <a:t>Sessione</a:t>
            </a:r>
          </a:p>
        </p:txBody>
      </p:sp>
      <p:sp>
        <p:nvSpPr>
          <p:cNvPr id="4105" name="Text Box 9">
            <a:extLst>
              <a:ext uri="{FF2B5EF4-FFF2-40B4-BE49-F238E27FC236}">
                <a16:creationId xmlns:a16="http://schemas.microsoft.com/office/drawing/2014/main" id="{06E715A5-24BC-0F48-A8F3-FC3971F1DA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050" y="2655888"/>
            <a:ext cx="19621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altLang="en-US" sz="1200" b="1">
                <a:solidFill>
                  <a:srgbClr val="0B8D30"/>
                </a:solidFill>
                <a:latin typeface="Dosis" panose="02010503020202060003" pitchFamily="2" charset="77"/>
              </a:rPr>
              <a:t>Trasporto</a:t>
            </a:r>
          </a:p>
        </p:txBody>
      </p:sp>
      <p:sp>
        <p:nvSpPr>
          <p:cNvPr id="4106" name="Text Box 10">
            <a:extLst>
              <a:ext uri="{FF2B5EF4-FFF2-40B4-BE49-F238E27FC236}">
                <a16:creationId xmlns:a16="http://schemas.microsoft.com/office/drawing/2014/main" id="{62713C48-286D-9145-BBE3-B7B60A9EC2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050" y="3092450"/>
            <a:ext cx="16954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altLang="en-US" sz="1200" b="1">
                <a:solidFill>
                  <a:schemeClr val="accent1"/>
                </a:solidFill>
                <a:latin typeface="Dosis" panose="02010503020202060003" pitchFamily="2" charset="77"/>
              </a:rPr>
              <a:t>Rete</a:t>
            </a:r>
          </a:p>
        </p:txBody>
      </p:sp>
      <p:sp>
        <p:nvSpPr>
          <p:cNvPr id="4107" name="Text Box 11">
            <a:extLst>
              <a:ext uri="{FF2B5EF4-FFF2-40B4-BE49-F238E27FC236}">
                <a16:creationId xmlns:a16="http://schemas.microsoft.com/office/drawing/2014/main" id="{09DD847C-3CF7-2A4F-837A-3EA49FF5F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050" y="3525838"/>
            <a:ext cx="14954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altLang="en-US" sz="1200" b="1">
                <a:solidFill>
                  <a:srgbClr val="E40D08"/>
                </a:solidFill>
                <a:latin typeface="Dosis" panose="02010503020202060003" pitchFamily="2" charset="77"/>
              </a:rPr>
              <a:t>Collegamento Dati</a:t>
            </a:r>
          </a:p>
        </p:txBody>
      </p:sp>
      <p:sp>
        <p:nvSpPr>
          <p:cNvPr id="4108" name="Text Box 12">
            <a:extLst>
              <a:ext uri="{FF2B5EF4-FFF2-40B4-BE49-F238E27FC236}">
                <a16:creationId xmlns:a16="http://schemas.microsoft.com/office/drawing/2014/main" id="{8D6777FF-373E-4F47-9CB7-7A7AE2F533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463" y="3962400"/>
            <a:ext cx="13604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altLang="en-US" sz="1200" b="1">
                <a:solidFill>
                  <a:srgbClr val="E40D08"/>
                </a:solidFill>
                <a:latin typeface="Dosis" panose="02010503020202060003" pitchFamily="2" charset="77"/>
              </a:rPr>
              <a:t>Fisico</a:t>
            </a:r>
          </a:p>
        </p:txBody>
      </p:sp>
      <p:sp>
        <p:nvSpPr>
          <p:cNvPr id="4109" name="Text Box 13">
            <a:extLst>
              <a:ext uri="{FF2B5EF4-FFF2-40B4-BE49-F238E27FC236}">
                <a16:creationId xmlns:a16="http://schemas.microsoft.com/office/drawing/2014/main" id="{0B72EEDE-C47F-E648-B392-435FE84F22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75" y="947738"/>
            <a:ext cx="4381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it-IT" altLang="en-US" sz="1200" b="1">
                <a:solidFill>
                  <a:schemeClr val="bg1"/>
                </a:solidFill>
                <a:latin typeface="Dosis" panose="02010503020202060003" pitchFamily="2" charset="77"/>
              </a:rPr>
              <a:t>Dati</a:t>
            </a:r>
          </a:p>
        </p:txBody>
      </p:sp>
      <p:sp>
        <p:nvSpPr>
          <p:cNvPr id="4110" name="Text Box 14">
            <a:extLst>
              <a:ext uri="{FF2B5EF4-FFF2-40B4-BE49-F238E27FC236}">
                <a16:creationId xmlns:a16="http://schemas.microsoft.com/office/drawing/2014/main" id="{6038EC9B-8286-1540-9AD6-6D7E976409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38825" y="947738"/>
            <a:ext cx="4381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it-IT" altLang="en-US" sz="1200" b="1">
                <a:solidFill>
                  <a:schemeClr val="bg1"/>
                </a:solidFill>
                <a:latin typeface="Dosis" panose="02010503020202060003" pitchFamily="2" charset="77"/>
              </a:rPr>
              <a:t>Dati</a:t>
            </a:r>
          </a:p>
        </p:txBody>
      </p:sp>
      <p:sp>
        <p:nvSpPr>
          <p:cNvPr id="4111" name="Text Box 15">
            <a:extLst>
              <a:ext uri="{FF2B5EF4-FFF2-40B4-BE49-F238E27FC236}">
                <a16:creationId xmlns:a16="http://schemas.microsoft.com/office/drawing/2014/main" id="{CC38EC26-D673-6341-8446-A28A2A3D51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8525" y="4656138"/>
            <a:ext cx="24003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it-IT" altLang="en-US" sz="1200" b="1">
                <a:solidFill>
                  <a:schemeClr val="bg1"/>
                </a:solidFill>
                <a:latin typeface="Dosis" panose="02010503020202060003" pitchFamily="2" charset="77"/>
              </a:rPr>
              <a:t>  Collegamento Fisico</a:t>
            </a:r>
            <a:endParaRPr lang="it-IT" altLang="en-US"/>
          </a:p>
        </p:txBody>
      </p:sp>
      <p:sp>
        <p:nvSpPr>
          <p:cNvPr id="4112" name="Text Box 16">
            <a:extLst>
              <a:ext uri="{FF2B5EF4-FFF2-40B4-BE49-F238E27FC236}">
                <a16:creationId xmlns:a16="http://schemas.microsoft.com/office/drawing/2014/main" id="{F0BCA58B-9E9C-5F4B-BFC1-B7B14F958D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8913" y="1368425"/>
            <a:ext cx="1377950" cy="1174750"/>
          </a:xfrm>
          <a:prstGeom prst="rect">
            <a:avLst/>
          </a:prstGeom>
          <a:noFill/>
          <a:ln w="19050" cap="flat" cmpd="sng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170" tIns="46990" rIns="90170" bIns="46990"/>
          <a:lstStyle/>
          <a:p>
            <a:pPr algn="ctr"/>
            <a:endParaRPr lang="it-IT" altLang="en-US" sz="1200" b="1">
              <a:latin typeface="Dosis" panose="02010503020202060003" pitchFamily="2" charset="77"/>
            </a:endParaRPr>
          </a:p>
          <a:p>
            <a:pPr algn="ctr"/>
            <a:endParaRPr lang="it-IT" altLang="en-US" sz="1200" b="1">
              <a:latin typeface="Dosis" panose="02010503020202060003" pitchFamily="2" charset="77"/>
            </a:endParaRPr>
          </a:p>
          <a:p>
            <a:pPr algn="ctr"/>
            <a:r>
              <a:rPr lang="it-IT" altLang="en-US" sz="1200" b="1">
                <a:solidFill>
                  <a:schemeClr val="hlink"/>
                </a:solidFill>
                <a:latin typeface="Dosis" panose="02010503020202060003" pitchFamily="2" charset="77"/>
              </a:rPr>
              <a:t>Applicazione</a:t>
            </a:r>
          </a:p>
          <a:p>
            <a:pPr algn="ctr"/>
            <a:r>
              <a:rPr lang="it-IT" altLang="en-US" sz="1200" b="1">
                <a:solidFill>
                  <a:schemeClr val="hlink"/>
                </a:solidFill>
                <a:latin typeface="Dosis" panose="02010503020202060003" pitchFamily="2" charset="77"/>
              </a:rPr>
              <a:t>(HTTP, FTP,...)</a:t>
            </a:r>
          </a:p>
        </p:txBody>
      </p:sp>
      <p:sp>
        <p:nvSpPr>
          <p:cNvPr id="4113" name="Text Box 17">
            <a:extLst>
              <a:ext uri="{FF2B5EF4-FFF2-40B4-BE49-F238E27FC236}">
                <a16:creationId xmlns:a16="http://schemas.microsoft.com/office/drawing/2014/main" id="{E7DC8FCE-CA8A-BC4D-B392-35826C9FCF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8913" y="2676525"/>
            <a:ext cx="1377950" cy="273050"/>
          </a:xfrm>
          <a:prstGeom prst="rect">
            <a:avLst/>
          </a:prstGeom>
          <a:noFill/>
          <a:ln w="19050" cap="flat" cmpd="sng">
            <a:solidFill>
              <a:srgbClr val="0B8D3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170" tIns="46990" rIns="90170" bIns="46990" anchor="ctr" anchorCtr="1"/>
          <a:lstStyle/>
          <a:p>
            <a:pPr algn="ctr"/>
            <a:r>
              <a:rPr lang="it-IT" altLang="en-US" sz="1200" b="1">
                <a:solidFill>
                  <a:srgbClr val="0B8D30"/>
                </a:solidFill>
                <a:latin typeface="Dosis" panose="02010503020202060003" pitchFamily="2" charset="77"/>
              </a:rPr>
              <a:t>Protocolli TCP/UDP</a:t>
            </a:r>
          </a:p>
        </p:txBody>
      </p:sp>
      <p:sp>
        <p:nvSpPr>
          <p:cNvPr id="4114" name="Text Box 18">
            <a:extLst>
              <a:ext uri="{FF2B5EF4-FFF2-40B4-BE49-F238E27FC236}">
                <a16:creationId xmlns:a16="http://schemas.microsoft.com/office/drawing/2014/main" id="{A0D82F5F-CB78-5140-A633-C0409789DD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8913" y="3606800"/>
            <a:ext cx="1377950" cy="711200"/>
          </a:xfrm>
          <a:prstGeom prst="rect">
            <a:avLst/>
          </a:prstGeom>
          <a:noFill/>
          <a:ln w="19050" cap="flat" cmpd="sng">
            <a:solidFill>
              <a:srgbClr val="E40D08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170" tIns="46990" rIns="90170" bIns="46990" anchor="ctr" anchorCtr="1"/>
          <a:lstStyle/>
          <a:p>
            <a:pPr algn="ctr"/>
            <a:r>
              <a:rPr lang="it-IT" altLang="en-US" sz="1200" b="1">
                <a:solidFill>
                  <a:srgbClr val="E40D08"/>
                </a:solidFill>
                <a:latin typeface="Dosis" panose="02010503020202060003" pitchFamily="2" charset="77"/>
              </a:rPr>
              <a:t>Protocollo della </a:t>
            </a:r>
          </a:p>
          <a:p>
            <a:pPr algn="ctr"/>
            <a:r>
              <a:rPr lang="it-IT" altLang="en-US" sz="1200" b="1">
                <a:solidFill>
                  <a:srgbClr val="E40D08"/>
                </a:solidFill>
                <a:latin typeface="Dosis" panose="02010503020202060003" pitchFamily="2" charset="77"/>
              </a:rPr>
              <a:t>rete fisica</a:t>
            </a:r>
            <a:endParaRPr lang="it-IT" altLang="en-US">
              <a:solidFill>
                <a:srgbClr val="E40D08"/>
              </a:solidFill>
            </a:endParaRPr>
          </a:p>
        </p:txBody>
      </p:sp>
      <p:sp>
        <p:nvSpPr>
          <p:cNvPr id="4115" name="Text Box 19">
            <a:extLst>
              <a:ext uri="{FF2B5EF4-FFF2-40B4-BE49-F238E27FC236}">
                <a16:creationId xmlns:a16="http://schemas.microsoft.com/office/drawing/2014/main" id="{183463D0-F7B8-B845-9F65-3E0A4E224A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8913" y="3121025"/>
            <a:ext cx="1377950" cy="273050"/>
          </a:xfrm>
          <a:prstGeom prst="rect">
            <a:avLst/>
          </a:prstGeom>
          <a:noFill/>
          <a:ln w="19050" cap="flat" cmpd="sng">
            <a:solidFill>
              <a:srgbClr val="FF8A0D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170" tIns="46990" rIns="90170" bIns="46990" anchor="ctr" anchorCtr="1"/>
          <a:lstStyle/>
          <a:p>
            <a:pPr algn="ctr"/>
            <a:r>
              <a:rPr lang="it-IT" altLang="en-US" sz="1200" b="1">
                <a:solidFill>
                  <a:srgbClr val="FF8A0D"/>
                </a:solidFill>
                <a:latin typeface="Dosis" panose="02010503020202060003" pitchFamily="2" charset="77"/>
              </a:rPr>
              <a:t>Protocollo IP</a:t>
            </a:r>
          </a:p>
        </p:txBody>
      </p:sp>
      <p:pic>
        <p:nvPicPr>
          <p:cNvPr id="21" name="Shape 82" descr="Rcinonnesioni_Texture_Coxxlor-03.png">
            <a:extLst>
              <a:ext uri="{FF2B5EF4-FFF2-40B4-BE49-F238E27FC236}">
                <a16:creationId xmlns:a16="http://schemas.microsoft.com/office/drawing/2014/main" id="{ADC187B7-FCC9-4744-B7EF-8B10CDF62F8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b="79858"/>
          <a:stretch/>
        </p:blipFill>
        <p:spPr>
          <a:xfrm>
            <a:off x="-8375" y="-266700"/>
            <a:ext cx="9144001" cy="105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Shape 85">
            <a:extLst>
              <a:ext uri="{FF2B5EF4-FFF2-40B4-BE49-F238E27FC236}">
                <a16:creationId xmlns:a16="http://schemas.microsoft.com/office/drawing/2014/main" id="{86703FA8-3371-7C48-956F-1319FEEBA7D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6</a:t>
            </a:fld>
            <a:endParaRPr lang="it" sz="14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23" name="Shape 86" descr="riconnessioni-loghi-logotipo-colori.png">
            <a:extLst>
              <a:ext uri="{FF2B5EF4-FFF2-40B4-BE49-F238E27FC236}">
                <a16:creationId xmlns:a16="http://schemas.microsoft.com/office/drawing/2014/main" id="{467FCE65-F2CD-FE44-A13D-8BBC6319A6CD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12083" t="27596" r="11724" b="27375"/>
          <a:stretch/>
        </p:blipFill>
        <p:spPr>
          <a:xfrm>
            <a:off x="271675" y="4608562"/>
            <a:ext cx="1371599" cy="414262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Shape 83">
            <a:extLst>
              <a:ext uri="{FF2B5EF4-FFF2-40B4-BE49-F238E27FC236}">
                <a16:creationId xmlns:a16="http://schemas.microsoft.com/office/drawing/2014/main" id="{46B945FB-1829-B843-A8AE-3094B0F43E95}"/>
              </a:ext>
            </a:extLst>
          </p:cNvPr>
          <p:cNvSpPr txBox="1"/>
          <p:nvPr/>
        </p:nvSpPr>
        <p:spPr>
          <a:xfrm>
            <a:off x="200700" y="42850"/>
            <a:ext cx="3603204" cy="743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buSzPct val="25000"/>
            </a:pPr>
            <a:r>
              <a:rPr lang="it-IT" sz="1800" dirty="0">
                <a:latin typeface="Dosis Medium"/>
                <a:ea typeface="Dosis Medium"/>
                <a:cs typeface="Dosis Medium"/>
                <a:sym typeface="Dosis Medium"/>
              </a:rPr>
              <a:t>Lo </a:t>
            </a:r>
            <a:r>
              <a:rPr lang="it-IT" sz="1800" dirty="0" err="1">
                <a:latin typeface="Dosis Medium"/>
                <a:ea typeface="Dosis Medium"/>
                <a:cs typeface="Dosis Medium"/>
                <a:sym typeface="Dosis Medium"/>
              </a:rPr>
              <a:t>Stack</a:t>
            </a:r>
            <a:r>
              <a:rPr lang="it-IT" sz="1800" dirty="0">
                <a:latin typeface="Dosis Medium"/>
                <a:ea typeface="Dosis Medium"/>
                <a:cs typeface="Dosis Medium"/>
                <a:sym typeface="Dosis Medium"/>
              </a:rPr>
              <a:t> di Rete Teorico:  L'ISO/OSI</a:t>
            </a:r>
          </a:p>
        </p:txBody>
      </p:sp>
      <p:pic>
        <p:nvPicPr>
          <p:cNvPr id="29" name="Immagine 28">
            <a:extLst>
              <a:ext uri="{FF2B5EF4-FFF2-40B4-BE49-F238E27FC236}">
                <a16:creationId xmlns:a16="http://schemas.microsoft.com/office/drawing/2014/main" id="{B1962DF8-C7BA-C14E-BBA2-F18D119BD0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5125" y="1112615"/>
            <a:ext cx="765620" cy="765620"/>
          </a:xfrm>
          <a:prstGeom prst="rect">
            <a:avLst/>
          </a:prstGeom>
        </p:spPr>
      </p:pic>
      <p:pic>
        <p:nvPicPr>
          <p:cNvPr id="30" name="Immagine 29">
            <a:extLst>
              <a:ext uri="{FF2B5EF4-FFF2-40B4-BE49-F238E27FC236}">
                <a16:creationId xmlns:a16="http://schemas.microsoft.com/office/drawing/2014/main" id="{9B3C7781-E621-934F-B6BA-38E8CCC3D3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80275" y="1173351"/>
            <a:ext cx="597215" cy="59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3640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 descr="400px-OSIModel - Copia">
            <a:extLst>
              <a:ext uri="{FF2B5EF4-FFF2-40B4-BE49-F238E27FC236}">
                <a16:creationId xmlns:a16="http://schemas.microsoft.com/office/drawing/2014/main" id="{81F5373E-792A-CB46-A271-D108A47837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5125" y="784225"/>
            <a:ext cx="6115050" cy="4238625"/>
          </a:xfrm>
          <a:prstGeom prst="rect">
            <a:avLst/>
          </a:pr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it-IT"/>
          </a:p>
        </p:txBody>
      </p:sp>
      <p:sp>
        <p:nvSpPr>
          <p:cNvPr id="5126" name="Text Box 6">
            <a:extLst>
              <a:ext uri="{FF2B5EF4-FFF2-40B4-BE49-F238E27FC236}">
                <a16:creationId xmlns:a16="http://schemas.microsoft.com/office/drawing/2014/main" id="{7958C6A0-B3DD-0247-9407-810B90CD62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050" y="2655888"/>
            <a:ext cx="19621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altLang="en-US" sz="1200" b="1">
                <a:solidFill>
                  <a:srgbClr val="0B8D30"/>
                </a:solidFill>
                <a:latin typeface="Dosis" panose="02010503020202060003" pitchFamily="2" charset="77"/>
              </a:rPr>
              <a:t>Trasporto</a:t>
            </a:r>
          </a:p>
        </p:txBody>
      </p:sp>
      <p:sp>
        <p:nvSpPr>
          <p:cNvPr id="5127" name="Text Box 7">
            <a:extLst>
              <a:ext uri="{FF2B5EF4-FFF2-40B4-BE49-F238E27FC236}">
                <a16:creationId xmlns:a16="http://schemas.microsoft.com/office/drawing/2014/main" id="{F552A6F2-D931-AB4F-90DA-A8D69D5C19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050" y="3092450"/>
            <a:ext cx="16954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altLang="en-US" sz="1200" b="1">
                <a:solidFill>
                  <a:schemeClr val="accent1"/>
                </a:solidFill>
                <a:latin typeface="Dosis" panose="02010503020202060003" pitchFamily="2" charset="77"/>
              </a:rPr>
              <a:t>Rete</a:t>
            </a:r>
          </a:p>
        </p:txBody>
      </p:sp>
      <p:sp>
        <p:nvSpPr>
          <p:cNvPr id="5128" name="Text Box 8">
            <a:extLst>
              <a:ext uri="{FF2B5EF4-FFF2-40B4-BE49-F238E27FC236}">
                <a16:creationId xmlns:a16="http://schemas.microsoft.com/office/drawing/2014/main" id="{8550AE27-021D-7C41-9C40-FF489E7C0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75" y="947738"/>
            <a:ext cx="4381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it-IT" altLang="en-US" sz="1200" b="1">
                <a:solidFill>
                  <a:schemeClr val="bg1"/>
                </a:solidFill>
                <a:latin typeface="Dosis" panose="02010503020202060003" pitchFamily="2" charset="77"/>
              </a:rPr>
              <a:t>Dati</a:t>
            </a:r>
          </a:p>
        </p:txBody>
      </p:sp>
      <p:sp>
        <p:nvSpPr>
          <p:cNvPr id="5129" name="Text Box 9">
            <a:extLst>
              <a:ext uri="{FF2B5EF4-FFF2-40B4-BE49-F238E27FC236}">
                <a16:creationId xmlns:a16="http://schemas.microsoft.com/office/drawing/2014/main" id="{81C19B8A-AB5A-E64A-8BEF-69EB910759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38825" y="947738"/>
            <a:ext cx="4381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it-IT" altLang="en-US" sz="1200" b="1">
                <a:solidFill>
                  <a:schemeClr val="bg1"/>
                </a:solidFill>
                <a:latin typeface="Dosis" panose="02010503020202060003" pitchFamily="2" charset="77"/>
              </a:rPr>
              <a:t>Dati</a:t>
            </a:r>
          </a:p>
        </p:txBody>
      </p:sp>
      <p:sp>
        <p:nvSpPr>
          <p:cNvPr id="5130" name="Text Box 10">
            <a:extLst>
              <a:ext uri="{FF2B5EF4-FFF2-40B4-BE49-F238E27FC236}">
                <a16:creationId xmlns:a16="http://schemas.microsoft.com/office/drawing/2014/main" id="{0D90D07A-99EE-FF4D-BC1F-5D8FFE2D0F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8525" y="4662488"/>
            <a:ext cx="24003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it-IT" altLang="en-US" sz="1200" b="1">
                <a:solidFill>
                  <a:schemeClr val="bg1"/>
                </a:solidFill>
                <a:latin typeface="Dosis" panose="02010503020202060003" pitchFamily="2" charset="77"/>
              </a:rPr>
              <a:t>  Collegamento Fisico</a:t>
            </a:r>
            <a:endParaRPr lang="it-IT" altLang="en-US"/>
          </a:p>
        </p:txBody>
      </p:sp>
      <p:sp>
        <p:nvSpPr>
          <p:cNvPr id="5131" name="Text Box 11">
            <a:extLst>
              <a:ext uri="{FF2B5EF4-FFF2-40B4-BE49-F238E27FC236}">
                <a16:creationId xmlns:a16="http://schemas.microsoft.com/office/drawing/2014/main" id="{3D60AEE6-390B-BA4E-BBD1-8963AE3DB5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8913" y="2676525"/>
            <a:ext cx="1377950" cy="273050"/>
          </a:xfrm>
          <a:prstGeom prst="rect">
            <a:avLst/>
          </a:prstGeom>
          <a:noFill/>
          <a:ln w="19050" cap="flat" cmpd="sng">
            <a:solidFill>
              <a:srgbClr val="0B8D3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170" tIns="46990" rIns="90170" bIns="46990" anchor="ctr" anchorCtr="1"/>
          <a:lstStyle/>
          <a:p>
            <a:pPr algn="ctr"/>
            <a:r>
              <a:rPr lang="it-IT" altLang="en-US" sz="1200" b="1">
                <a:solidFill>
                  <a:srgbClr val="0B8D30"/>
                </a:solidFill>
                <a:latin typeface="Dosis" panose="02010503020202060003" pitchFamily="2" charset="77"/>
              </a:rPr>
              <a:t>Protocolli TCP/UDP</a:t>
            </a:r>
            <a:endParaRPr lang="it-IT" altLang="en-US"/>
          </a:p>
        </p:txBody>
      </p:sp>
      <p:sp>
        <p:nvSpPr>
          <p:cNvPr id="5132" name="Text Box 12">
            <a:extLst>
              <a:ext uri="{FF2B5EF4-FFF2-40B4-BE49-F238E27FC236}">
                <a16:creationId xmlns:a16="http://schemas.microsoft.com/office/drawing/2014/main" id="{2C2EFFA7-BEE7-224C-8FFC-A537888E3A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8913" y="3121025"/>
            <a:ext cx="1377950" cy="273050"/>
          </a:xfrm>
          <a:prstGeom prst="rect">
            <a:avLst/>
          </a:prstGeom>
          <a:noFill/>
          <a:ln w="19050" cap="flat" cmpd="sng">
            <a:solidFill>
              <a:srgbClr val="FF8A0D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170" tIns="46990" rIns="90170" bIns="46990" anchor="ctr" anchorCtr="1"/>
          <a:lstStyle/>
          <a:p>
            <a:pPr algn="ctr"/>
            <a:r>
              <a:rPr lang="it-IT" altLang="en-US" sz="1200" b="1">
                <a:solidFill>
                  <a:srgbClr val="FF8A0D"/>
                </a:solidFill>
                <a:latin typeface="Dosis" panose="02010503020202060003" pitchFamily="2" charset="77"/>
              </a:rPr>
              <a:t>Protocollo IP</a:t>
            </a:r>
          </a:p>
        </p:txBody>
      </p:sp>
      <p:pic>
        <p:nvPicPr>
          <p:cNvPr id="14" name="Shape 82" descr="Rcinonnesioni_Texture_Coxxlor-03.png">
            <a:extLst>
              <a:ext uri="{FF2B5EF4-FFF2-40B4-BE49-F238E27FC236}">
                <a16:creationId xmlns:a16="http://schemas.microsoft.com/office/drawing/2014/main" id="{CE8F32CE-3851-B74C-80AA-9D4CA4F34EF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b="79858"/>
          <a:stretch/>
        </p:blipFill>
        <p:spPr>
          <a:xfrm>
            <a:off x="-8375" y="-266700"/>
            <a:ext cx="9144001" cy="105305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Shape 85">
            <a:extLst>
              <a:ext uri="{FF2B5EF4-FFF2-40B4-BE49-F238E27FC236}">
                <a16:creationId xmlns:a16="http://schemas.microsoft.com/office/drawing/2014/main" id="{9BFE0638-4EC9-0043-BB9C-71531051DB4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7</a:t>
            </a:fld>
            <a:endParaRPr lang="it" sz="14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16" name="Shape 86" descr="riconnessioni-loghi-logotipo-colori.png">
            <a:extLst>
              <a:ext uri="{FF2B5EF4-FFF2-40B4-BE49-F238E27FC236}">
                <a16:creationId xmlns:a16="http://schemas.microsoft.com/office/drawing/2014/main" id="{374FE639-CE07-F94A-BC88-BF3F1B19ED35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12083" t="27596" r="11724" b="27375"/>
          <a:stretch/>
        </p:blipFill>
        <p:spPr>
          <a:xfrm>
            <a:off x="271675" y="4608562"/>
            <a:ext cx="1371599" cy="414262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Shape 83">
            <a:extLst>
              <a:ext uri="{FF2B5EF4-FFF2-40B4-BE49-F238E27FC236}">
                <a16:creationId xmlns:a16="http://schemas.microsoft.com/office/drawing/2014/main" id="{6CA44123-E380-E049-A262-507EB3B34B8E}"/>
              </a:ext>
            </a:extLst>
          </p:cNvPr>
          <p:cNvSpPr txBox="1"/>
          <p:nvPr/>
        </p:nvSpPr>
        <p:spPr>
          <a:xfrm>
            <a:off x="200700" y="42850"/>
            <a:ext cx="3603204" cy="743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buSzPct val="25000"/>
            </a:pPr>
            <a:r>
              <a:rPr lang="it-IT" sz="1800" dirty="0">
                <a:latin typeface="Dosis Medium"/>
                <a:ea typeface="Dosis Medium"/>
                <a:cs typeface="Dosis Medium"/>
                <a:sym typeface="Dosis Medium"/>
              </a:rPr>
              <a:t>Lo </a:t>
            </a:r>
            <a:r>
              <a:rPr lang="it-IT" sz="1800" dirty="0" err="1">
                <a:latin typeface="Dosis Medium"/>
                <a:ea typeface="Dosis Medium"/>
                <a:cs typeface="Dosis Medium"/>
                <a:sym typeface="Dosis Medium"/>
              </a:rPr>
              <a:t>Stack</a:t>
            </a:r>
            <a:r>
              <a:rPr lang="it-IT" sz="1800" dirty="0">
                <a:latin typeface="Dosis Medium"/>
                <a:ea typeface="Dosis Medium"/>
                <a:cs typeface="Dosis Medium"/>
                <a:sym typeface="Dosis Medium"/>
              </a:rPr>
              <a:t> di Rete Teorico:  L'ISO/OSI</a:t>
            </a:r>
          </a:p>
        </p:txBody>
      </p:sp>
      <p:sp>
        <p:nvSpPr>
          <p:cNvPr id="2" name="Rettangolo arrotondato 1">
            <a:extLst>
              <a:ext uri="{FF2B5EF4-FFF2-40B4-BE49-F238E27FC236}">
                <a16:creationId xmlns:a16="http://schemas.microsoft.com/office/drawing/2014/main" id="{6302994D-20F0-124C-9B73-90E27D17C170}"/>
              </a:ext>
            </a:extLst>
          </p:cNvPr>
          <p:cNvSpPr/>
          <p:nvPr/>
        </p:nvSpPr>
        <p:spPr>
          <a:xfrm>
            <a:off x="118872" y="2578608"/>
            <a:ext cx="8902284" cy="941832"/>
          </a:xfrm>
          <a:prstGeom prst="roundRect">
            <a:avLst/>
          </a:prstGeom>
          <a:noFill/>
          <a:ln w="38100">
            <a:solidFill>
              <a:srgbClr val="9088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06367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D6C993BA-9305-4A4B-8E46-4310FAC494AE}"/>
              </a:ext>
            </a:extLst>
          </p:cNvPr>
          <p:cNvSpPr txBox="1"/>
          <p:nvPr/>
        </p:nvSpPr>
        <p:spPr>
          <a:xfrm>
            <a:off x="316405" y="1005574"/>
            <a:ext cx="11913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00" b="1" dirty="0">
                <a:solidFill>
                  <a:srgbClr val="FF5A5C"/>
                </a:solidFill>
                <a:latin typeface="Dosis" panose="02010503020202060003" pitchFamily="2" charset="77"/>
              </a:rPr>
              <a:t>TCP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292E690F-280C-1342-9188-7E33D62CA681}"/>
              </a:ext>
            </a:extLst>
          </p:cNvPr>
          <p:cNvSpPr/>
          <p:nvPr/>
        </p:nvSpPr>
        <p:spPr>
          <a:xfrm>
            <a:off x="1823147" y="1095384"/>
            <a:ext cx="33554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b="1" dirty="0" err="1">
                <a:solidFill>
                  <a:srgbClr val="FF5A5C"/>
                </a:solidFill>
                <a:latin typeface="Dosis" panose="02010503020202060003" pitchFamily="2" charset="77"/>
              </a:rPr>
              <a:t>T</a:t>
            </a:r>
            <a:r>
              <a:rPr lang="it-IT" sz="2000" b="1" dirty="0" err="1">
                <a:solidFill>
                  <a:srgbClr val="222222"/>
                </a:solidFill>
                <a:latin typeface="Dosis" panose="02010503020202060003" pitchFamily="2" charset="77"/>
              </a:rPr>
              <a:t>ransmission</a:t>
            </a:r>
            <a:r>
              <a:rPr lang="it-IT" sz="2000" b="1" dirty="0">
                <a:solidFill>
                  <a:srgbClr val="222222"/>
                </a:solidFill>
                <a:latin typeface="Dosis" panose="02010503020202060003" pitchFamily="2" charset="77"/>
              </a:rPr>
              <a:t> </a:t>
            </a:r>
            <a:r>
              <a:rPr lang="it-IT" sz="2000" b="1" dirty="0">
                <a:solidFill>
                  <a:srgbClr val="FF5A5C"/>
                </a:solidFill>
                <a:latin typeface="Dosis" panose="02010503020202060003" pitchFamily="2" charset="77"/>
              </a:rPr>
              <a:t>C</a:t>
            </a:r>
            <a:r>
              <a:rPr lang="it-IT" sz="2000" b="1" dirty="0">
                <a:solidFill>
                  <a:srgbClr val="222222"/>
                </a:solidFill>
                <a:latin typeface="Dosis" panose="02010503020202060003" pitchFamily="2" charset="77"/>
              </a:rPr>
              <a:t>ontrol </a:t>
            </a:r>
            <a:r>
              <a:rPr lang="it-IT" sz="2000" b="1" dirty="0" err="1">
                <a:solidFill>
                  <a:srgbClr val="FF5A5C"/>
                </a:solidFill>
                <a:latin typeface="Dosis" panose="02010503020202060003" pitchFamily="2" charset="77"/>
              </a:rPr>
              <a:t>P</a:t>
            </a:r>
            <a:r>
              <a:rPr lang="it-IT" sz="2000" b="1" dirty="0" err="1">
                <a:solidFill>
                  <a:srgbClr val="222222"/>
                </a:solidFill>
                <a:latin typeface="Dosis" panose="02010503020202060003" pitchFamily="2" charset="77"/>
              </a:rPr>
              <a:t>rotocol</a:t>
            </a:r>
            <a:endParaRPr lang="it-IT" sz="2000" b="1" dirty="0">
              <a:latin typeface="Dosis" panose="02010503020202060003" pitchFamily="2" charset="77"/>
            </a:endParaRP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32DEA885-5068-5545-9835-E2A5424ABE3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1823146" y="2355799"/>
            <a:ext cx="2849629" cy="1709777"/>
          </a:xfrm>
          <a:prstGeom prst="rect">
            <a:avLst/>
          </a:prstGeom>
        </p:spPr>
      </p:pic>
      <p:pic>
        <p:nvPicPr>
          <p:cNvPr id="9" name="Shape 82" descr="Rcinonnesioni_Texture_Coxxlor-03.png">
            <a:extLst>
              <a:ext uri="{FF2B5EF4-FFF2-40B4-BE49-F238E27FC236}">
                <a16:creationId xmlns:a16="http://schemas.microsoft.com/office/drawing/2014/main" id="{6C837C75-8B40-1F4A-A7D4-443A5EFEF137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b="79858"/>
          <a:stretch/>
        </p:blipFill>
        <p:spPr>
          <a:xfrm>
            <a:off x="-8375" y="-266700"/>
            <a:ext cx="9144001" cy="105305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Shape 85">
            <a:extLst>
              <a:ext uri="{FF2B5EF4-FFF2-40B4-BE49-F238E27FC236}">
                <a16:creationId xmlns:a16="http://schemas.microsoft.com/office/drawing/2014/main" id="{40A0AE5F-D4B2-1D48-859F-2D755AAF0D3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Dosis"/>
              <a:buNone/>
            </a:pPr>
            <a:fld id="{00000000-1234-1234-1234-123412341234}" type="slidenum">
              <a:rPr lang="it" sz="1400" b="0" i="0" u="none" strike="noStrike" cap="none">
                <a:solidFill>
                  <a:srgbClr val="000000"/>
                </a:solidFill>
                <a:latin typeface="Dosis"/>
                <a:ea typeface="Dosis"/>
                <a:cs typeface="Dosis"/>
                <a:sym typeface="Dosis"/>
              </a:rPr>
              <a:t>8</a:t>
            </a:fld>
            <a:endParaRPr lang="it" sz="1400" b="0" i="0" u="none" strike="noStrike" cap="none">
              <a:solidFill>
                <a:srgbClr val="000000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11" name="Shape 86" descr="riconnessioni-loghi-logotipo-colori.png">
            <a:extLst>
              <a:ext uri="{FF2B5EF4-FFF2-40B4-BE49-F238E27FC236}">
                <a16:creationId xmlns:a16="http://schemas.microsoft.com/office/drawing/2014/main" id="{5CB2D300-89FE-C04A-8192-2DBF4EE65633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12083" t="27596" r="11724" b="27375"/>
          <a:stretch/>
        </p:blipFill>
        <p:spPr>
          <a:xfrm>
            <a:off x="271675" y="4608562"/>
            <a:ext cx="1371599" cy="414262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hape 83">
            <a:extLst>
              <a:ext uri="{FF2B5EF4-FFF2-40B4-BE49-F238E27FC236}">
                <a16:creationId xmlns:a16="http://schemas.microsoft.com/office/drawing/2014/main" id="{EB907B8A-99FB-F348-B96A-C921D6073B08}"/>
              </a:ext>
            </a:extLst>
          </p:cNvPr>
          <p:cNvSpPr txBox="1"/>
          <p:nvPr/>
        </p:nvSpPr>
        <p:spPr>
          <a:xfrm>
            <a:off x="200700" y="42850"/>
            <a:ext cx="3603204" cy="743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buSzPct val="25000"/>
            </a:pPr>
            <a:r>
              <a:rPr lang="it-IT" sz="1800" dirty="0">
                <a:latin typeface="Dosis Medium"/>
                <a:ea typeface="Dosis Medium"/>
                <a:cs typeface="Dosis Medium"/>
                <a:sym typeface="Dosis Medium"/>
              </a:rPr>
              <a:t>Il protocollo TCP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F27B6C50-AA91-254C-A420-F9FF64C8A899}"/>
              </a:ext>
            </a:extLst>
          </p:cNvPr>
          <p:cNvSpPr/>
          <p:nvPr/>
        </p:nvSpPr>
        <p:spPr>
          <a:xfrm>
            <a:off x="1823146" y="1462890"/>
            <a:ext cx="56292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rgbClr val="222222"/>
                </a:solidFill>
                <a:latin typeface="Dosis" panose="02010503020202060003" pitchFamily="2" charset="77"/>
              </a:rPr>
              <a:t>E’ un protocollo di rete a pacchetto di livello di trasporto,</a:t>
            </a:r>
          </a:p>
          <a:p>
            <a:r>
              <a:rPr lang="it-IT" sz="2000" dirty="0">
                <a:solidFill>
                  <a:srgbClr val="222222"/>
                </a:solidFill>
                <a:latin typeface="Dosis" panose="02010503020202060003" pitchFamily="2" charset="77"/>
              </a:rPr>
              <a:t>che si occupa di </a:t>
            </a:r>
            <a:r>
              <a:rPr lang="it-IT" sz="2000" b="1" dirty="0">
                <a:solidFill>
                  <a:srgbClr val="222222"/>
                </a:solidFill>
                <a:latin typeface="Dosis" panose="02010503020202060003" pitchFamily="2" charset="77"/>
              </a:rPr>
              <a:t>controllo della trasmissione</a:t>
            </a:r>
            <a:r>
              <a:rPr lang="it-IT" sz="2000" dirty="0">
                <a:solidFill>
                  <a:srgbClr val="222222"/>
                </a:solidFill>
                <a:latin typeface="Dosis" panose="02010503020202060003" pitchFamily="2" charset="77"/>
              </a:rPr>
              <a:t>.</a:t>
            </a:r>
            <a:endParaRPr lang="it-IT" sz="2000" dirty="0">
              <a:latin typeface="Dosis" panose="02010503020202060003" pitchFamily="2" charset="77"/>
            </a:endParaRPr>
          </a:p>
        </p:txBody>
      </p:sp>
      <p:cxnSp>
        <p:nvCxnSpPr>
          <p:cNvPr id="15" name="Connettore 1 14">
            <a:extLst>
              <a:ext uri="{FF2B5EF4-FFF2-40B4-BE49-F238E27FC236}">
                <a16:creationId xmlns:a16="http://schemas.microsoft.com/office/drawing/2014/main" id="{73D5F12C-3AA5-6043-A374-AD37FEAFB26B}"/>
              </a:ext>
            </a:extLst>
          </p:cNvPr>
          <p:cNvCxnSpPr/>
          <p:nvPr/>
        </p:nvCxnSpPr>
        <p:spPr>
          <a:xfrm>
            <a:off x="1643274" y="1207008"/>
            <a:ext cx="0" cy="850392"/>
          </a:xfrm>
          <a:prstGeom prst="line">
            <a:avLst/>
          </a:prstGeom>
          <a:ln w="50800" cap="rnd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0840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 descr="Rcinonnesioni_Texture_Coxxlor-03.png"/>
          <p:cNvPicPr preferRelativeResize="0"/>
          <p:nvPr/>
        </p:nvPicPr>
        <p:blipFill rotWithShape="1">
          <a:blip r:embed="rId3">
            <a:alphaModFix/>
          </a:blip>
          <a:srcRect l="4100" t="-8510" r="-4100" b="8510"/>
          <a:stretch/>
        </p:blipFill>
        <p:spPr>
          <a:xfrm>
            <a:off x="-8375" y="-76200"/>
            <a:ext cx="9144001" cy="5228335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1584325" y="1348155"/>
            <a:ext cx="5958599" cy="249101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Dosis"/>
              <a:buNone/>
            </a:pPr>
            <a:r>
              <a:rPr lang="it" sz="4000" b="0" i="0" u="none" strike="noStrike" cap="none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Protocollo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Dosis"/>
              <a:buNone/>
            </a:pPr>
            <a:r>
              <a:rPr lang="it" sz="4000" b="0" i="0" u="none" strike="noStrike" cap="none" dirty="0">
                <a:solidFill>
                  <a:schemeClr val="dk1"/>
                </a:solidFill>
                <a:latin typeface="Dosis"/>
                <a:ea typeface="Dosis"/>
                <a:cs typeface="Dosis"/>
                <a:sym typeface="Dosis"/>
              </a:rPr>
              <a:t>TCP</a:t>
            </a:r>
            <a:endParaRPr lang="it" sz="2800" b="0" i="0" u="none" strike="noStrike" cap="none" dirty="0">
              <a:solidFill>
                <a:schemeClr val="dk1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pic>
        <p:nvPicPr>
          <p:cNvPr id="77" name="Shape 77" descr="riconnessioni-loghi-logotipo-colori.png"/>
          <p:cNvPicPr preferRelativeResize="0"/>
          <p:nvPr/>
        </p:nvPicPr>
        <p:blipFill rotWithShape="1">
          <a:blip r:embed="rId4">
            <a:alphaModFix/>
          </a:blip>
          <a:srcRect l="12083" t="27596" r="11724" b="27375"/>
          <a:stretch/>
        </p:blipFill>
        <p:spPr>
          <a:xfrm>
            <a:off x="271675" y="4608562"/>
            <a:ext cx="1371599" cy="4142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25464896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12455</TotalTime>
  <Words>650</Words>
  <Application>Microsoft Macintosh PowerPoint</Application>
  <PresentationFormat>Presentazione su schermo (16:9)</PresentationFormat>
  <Paragraphs>196</Paragraphs>
  <Slides>41</Slides>
  <Notes>38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41</vt:i4>
      </vt:variant>
    </vt:vector>
  </HeadingPairs>
  <TitlesOfParts>
    <vt:vector size="47" baseType="lpstr">
      <vt:lpstr>Calibri</vt:lpstr>
      <vt:lpstr>Dosis</vt:lpstr>
      <vt:lpstr>Arial</vt:lpstr>
      <vt:lpstr>Times New Roman</vt:lpstr>
      <vt:lpstr>Dosis Medium</vt:lpstr>
      <vt:lpstr>simple-light-2</vt:lpstr>
      <vt:lpstr>PRESENTAZIONE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</dc:title>
  <cp:lastModifiedBy>Flavio Renga</cp:lastModifiedBy>
  <cp:revision>83</cp:revision>
  <cp:lastPrinted>2020-03-31T10:17:12Z</cp:lastPrinted>
  <dcterms:modified xsi:type="dcterms:W3CDTF">2020-04-02T11:28:05Z</dcterms:modified>
</cp:coreProperties>
</file>