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9" r:id="rId2"/>
    <p:sldId id="393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C770"/>
    <a:srgbClr val="0086E1"/>
    <a:srgbClr val="F13EA8"/>
    <a:srgbClr val="FEB43B"/>
    <a:srgbClr val="FF595C"/>
    <a:srgbClr val="FF9300"/>
    <a:srgbClr val="F30000"/>
    <a:srgbClr val="646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8"/>
    <p:restoredTop sz="93699"/>
  </p:normalViewPr>
  <p:slideViewPr>
    <p:cSldViewPr snapToGrid="0" snapToObjects="1">
      <p:cViewPr varScale="1">
        <p:scale>
          <a:sx n="105" d="100"/>
          <a:sy n="105" d="100"/>
        </p:scale>
        <p:origin x="200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0A581-4160-0D4C-A510-C07C995D1321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FC4CB-7597-354B-A98E-FE3A4028A6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6516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  <p:extLst>
      <p:ext uri="{BB962C8B-B14F-4D97-AF65-F5344CB8AC3E}">
        <p14:creationId xmlns:p14="http://schemas.microsoft.com/office/powerpoint/2010/main" val="3275234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40B465-DB23-D948-862D-859E3C8B06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87E59A4-1CE6-1942-A2FC-719E4E7326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D25033-2644-F146-A86B-38BC04E06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6C7C-50D2-5C48-B075-7DFB73D2D7D9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E935847-671A-7D49-BF79-646BA5816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74AF033-1569-AA4E-BEC6-59B32ED54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509A-A6EF-9945-A2CE-25581B0128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7317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027090-F7F6-E340-80E3-61E0CA057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29C5EE3-A0CF-DC48-9188-FD5A980036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E833B5B-7E73-3944-B8E1-F72C68907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6C7C-50D2-5C48-B075-7DFB73D2D7D9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A1F6880-0C9A-D148-8F79-29398870A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05852B5-02EF-FE41-9984-EA0A62454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509A-A6EF-9945-A2CE-25581B0128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088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E5F6BC5-DBAC-E448-8042-B9EDE2BF16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96FB348-3D84-D84A-914D-E94E6A1795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DBCE5F-6603-6943-A607-6A56C5EC7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6C7C-50D2-5C48-B075-7DFB73D2D7D9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4DAE8EF-2047-B042-932A-DB06957C6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FFABBB4-779E-B240-ABDB-877C7F180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509A-A6EF-9945-A2CE-25581B0128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2027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15601" y="593367"/>
            <a:ext cx="11360799" cy="76359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733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733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733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733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733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733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733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15601" y="1536633"/>
            <a:ext cx="11360799" cy="4555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Font typeface="Arial"/>
              <a:buNone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Font typeface="Arial"/>
              <a:buNone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Font typeface="Arial"/>
              <a:buNone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Font typeface="Arial"/>
              <a:buNone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Font typeface="Arial"/>
              <a:buNone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Font typeface="Arial"/>
              <a:buNone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Font typeface="Arial"/>
              <a:buNone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  <a:buClr>
                <a:schemeClr val="dk2"/>
              </a:buClr>
              <a:buFont typeface="Arial"/>
              <a:buNone/>
              <a:defRPr sz="1867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11296610" y="6217621"/>
            <a:ext cx="731599" cy="52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algn="l">
              <a:buClr>
                <a:srgbClr val="000000"/>
              </a:buClr>
              <a:buSzPct val="25000"/>
            </a:pPr>
            <a:fld id="{00000000-1234-1234-1234-123412341234}" type="slidenum">
              <a:rPr lang="it" sz="1867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algn="l">
                <a:buClr>
                  <a:srgbClr val="000000"/>
                </a:buClr>
                <a:buSzPct val="25000"/>
              </a:pPr>
              <a:t>‹N›</a:t>
            </a:fld>
            <a:endParaRPr lang="it" sz="186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6396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3C361E0-2E06-854C-B0A3-F61304723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97FFB7E-903E-D049-8B8B-B1502DE8F9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6DE675-8C65-1A4D-A6FA-D74A6E544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6C7C-50D2-5C48-B075-7DFB73D2D7D9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F70107B-0B48-5349-9EC3-67EA691A8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AD9DC01-B8EE-1643-82E6-C833E4151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509A-A6EF-9945-A2CE-25581B0128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4539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D253664-1F76-7148-9C55-B1CF90400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8AFB357-DB94-A147-99DE-37FB676953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09188E-3DE8-6A4E-AEB3-146DAF8C8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6C7C-50D2-5C48-B075-7DFB73D2D7D9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DF79EFA-1913-0A45-9C30-B02153652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4F4E16A-1D90-C847-935C-695AE8553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509A-A6EF-9945-A2CE-25581B0128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3961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27B9F8-6BD0-4849-A1AC-FB44F8339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97BB15-BD37-EF42-A17F-514D2AECEF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C9284BC-7531-1744-BB38-9EB8B07F6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D578599-F737-3D40-82CA-95AB42FCC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6C7C-50D2-5C48-B075-7DFB73D2D7D9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B699F6B-0D7F-CD4D-BD67-829973FCB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CF3290D-7F6E-0241-BE58-DEA3F14A7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509A-A6EF-9945-A2CE-25581B0128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049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D214B9-EECB-5843-92EB-2EFA36245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7FB84ED-125C-6F4C-B0A9-F5ED3B58B1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F79074E-AB93-BE43-9870-437F68962A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8895DBA-89E3-D04B-B2CD-C9890BA88D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EFDCF7F-FF3C-DD4C-8AAC-48A07A7A74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6343D26-80BA-774E-883E-11D12FF32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6C7C-50D2-5C48-B075-7DFB73D2D7D9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9B70259A-7C96-E340-BDEC-2FA3CC136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D3B7C35-79FD-CA4F-93E3-6E57DAF48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509A-A6EF-9945-A2CE-25581B0128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0222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68EEBB-F70B-9F42-944D-F00F09395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F530161-E742-754A-9D63-34038C3EA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6C7C-50D2-5C48-B075-7DFB73D2D7D9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48A34E1-B995-3948-83FD-EC26E261D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7BA16E4-E755-C34C-9807-18722FAA3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509A-A6EF-9945-A2CE-25581B0128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5325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9408132-87CE-1146-A3F5-865E7D64A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6C7C-50D2-5C48-B075-7DFB73D2D7D9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49D4D60-4AE8-6B41-80FE-46C05CB39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406341A-8656-774E-96D2-A3D72B5FF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509A-A6EF-9945-A2CE-25581B0128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572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4820D0-9818-F545-8EDC-1E36F4CBE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E318782-916C-A242-AA50-71A7A042C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5C43A5F-7D98-2C40-8E39-6059600103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3BC1FB5-A533-F043-862A-460047727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6C7C-50D2-5C48-B075-7DFB73D2D7D9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A1013CF-4F4D-884E-9478-A587730A3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A3E9D7A-7206-6049-B15B-97867C024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509A-A6EF-9945-A2CE-25581B0128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1319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83FC50-1D71-1F4C-B11D-00DE72A4F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F63DA98A-3EED-1644-B812-F6EEBA2A9A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CFCED60-AF5C-E44C-A9BB-3F8DE18A50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8351966-523B-6F40-B3C8-DFBB9304F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36C7C-50D2-5C48-B075-7DFB73D2D7D9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391F0AA-BF50-2445-94DC-8DE4C6ABF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8B8D69F-63E2-A040-94DD-84FDF7EED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3509A-A6EF-9945-A2CE-25581B0128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104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D0F4A8-BD5C-D24B-8EE8-6B5EC5D51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26F54F-E4AE-DA48-B2DC-DBF745EFF2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CA1498-CDE5-1549-8B60-73D4C83B64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36C7C-50D2-5C48-B075-7DFB73D2D7D9}" type="datetimeFigureOut">
              <a:rPr lang="it-IT" smtClean="0"/>
              <a:t>03/06/20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3DC07D-E625-7645-9B2D-E6B4294E2B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B409A5-C4BA-FE41-84F7-07FA3AF95A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3509A-A6EF-9945-A2CE-25581B0128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2440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scratch-party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 descr="Rcinonnesioni_Texture_Coxxlor-03.p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166" y="-21762"/>
            <a:ext cx="12230068" cy="699287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2796367" y="2343267"/>
            <a:ext cx="6604000" cy="134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121900" tIns="121900" rIns="121900" bIns="121900" rtlCol="0" anchor="b" anchorCtr="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it" sz="6933">
                <a:solidFill>
                  <a:schemeClr val="dk1"/>
                </a:solidFill>
                <a:latin typeface="Dosis"/>
                <a:ea typeface="Dosis"/>
                <a:cs typeface="Dosis"/>
                <a:sym typeface="Dosis"/>
              </a:rPr>
              <a:t>PRESENTAZIONE</a:t>
            </a:r>
          </a:p>
        </p:txBody>
      </p:sp>
      <p:sp>
        <p:nvSpPr>
          <p:cNvPr id="56" name="Shape 56"/>
          <p:cNvSpPr/>
          <p:nvPr/>
        </p:nvSpPr>
        <p:spPr>
          <a:xfrm>
            <a:off x="2429934" y="1393533"/>
            <a:ext cx="7315199" cy="383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121900" tIns="121900" rIns="121900" bIns="121900" anchor="ctr" anchorCtr="0">
            <a:noAutofit/>
          </a:bodyPr>
          <a:lstStyle/>
          <a:p>
            <a:pPr>
              <a:buClr>
                <a:schemeClr val="dk1"/>
              </a:buClr>
            </a:pPr>
            <a:endParaRPr sz="3200">
              <a:solidFill>
                <a:schemeClr val="dk1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pic>
        <p:nvPicPr>
          <p:cNvPr id="57" name="Shape 57" descr="segmento cerchio box.png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669" t="24127" r="14825" b="71509"/>
          <a:stretch/>
        </p:blipFill>
        <p:spPr>
          <a:xfrm rot="-5400000">
            <a:off x="7815301" y="3233698"/>
            <a:ext cx="3913932" cy="105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Shape 58" descr="segmento cerchio box.png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669" t="25327" r="14825" b="72303"/>
          <a:stretch/>
        </p:blipFill>
        <p:spPr>
          <a:xfrm rot="-5400000">
            <a:off x="490748" y="3253948"/>
            <a:ext cx="3914232" cy="5713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9" name="Shape 59"/>
          <p:cNvGrpSpPr/>
          <p:nvPr/>
        </p:nvGrpSpPr>
        <p:grpSpPr>
          <a:xfrm>
            <a:off x="2368268" y="1312484"/>
            <a:ext cx="7527433" cy="147785"/>
            <a:chOff x="1776200" y="984362"/>
            <a:chExt cx="5645575" cy="110839"/>
          </a:xfrm>
        </p:grpSpPr>
        <p:pic>
          <p:nvPicPr>
            <p:cNvPr id="60" name="Shape 60" descr="segmento cerchio box.png"/>
            <p:cNvPicPr preferRelativeResize="0"/>
            <p:nvPr/>
          </p:nvPicPr>
          <p:blipFill rotWithShape="1">
            <a:blip r:embed="rId6">
              <a:alphaModFix/>
            </a:blip>
            <a:srcRect l="37669" t="24817" r="14825" b="72238"/>
            <a:stretch/>
          </p:blipFill>
          <p:spPr>
            <a:xfrm>
              <a:off x="1779100" y="1006675"/>
              <a:ext cx="5642675" cy="57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Shape 61" descr="segmento cerchio box.png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341" t="24294" r="63331" b="71207"/>
            <a:stretch/>
          </p:blipFill>
          <p:spPr>
            <a:xfrm>
              <a:off x="1776200" y="984362"/>
              <a:ext cx="115200" cy="1101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Shape 62" descr="segmento cerchio box.png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341" t="24294" r="63331" b="71207"/>
            <a:stretch/>
          </p:blipFill>
          <p:spPr>
            <a:xfrm>
              <a:off x="7267525" y="985012"/>
              <a:ext cx="115200" cy="11018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3" name="Shape 63"/>
          <p:cNvGrpSpPr/>
          <p:nvPr/>
        </p:nvGrpSpPr>
        <p:grpSpPr>
          <a:xfrm>
            <a:off x="2361400" y="5159883"/>
            <a:ext cx="7531901" cy="150119"/>
            <a:chOff x="1771050" y="4117562"/>
            <a:chExt cx="5648926" cy="112589"/>
          </a:xfrm>
        </p:grpSpPr>
        <p:pic>
          <p:nvPicPr>
            <p:cNvPr id="64" name="Shape 64" descr="segmento cerchio box.png"/>
            <p:cNvPicPr preferRelativeResize="0"/>
            <p:nvPr/>
          </p:nvPicPr>
          <p:blipFill rotWithShape="1">
            <a:blip r:embed="rId6">
              <a:alphaModFix/>
            </a:blip>
            <a:srcRect l="37669" t="24127" r="14825" b="71509"/>
            <a:stretch/>
          </p:blipFill>
          <p:spPr>
            <a:xfrm>
              <a:off x="1788525" y="4129232"/>
              <a:ext cx="5631451" cy="846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" name="Shape 65" descr="segmento cerchio box.png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341" t="24294" r="63331" b="71207"/>
            <a:stretch/>
          </p:blipFill>
          <p:spPr>
            <a:xfrm>
              <a:off x="1771050" y="4117562"/>
              <a:ext cx="115200" cy="1101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" name="Shape 66" descr="segmento cerchio box.png"/>
            <p:cNvPicPr preferRelativeResize="0"/>
            <p:nvPr/>
          </p:nvPicPr>
          <p:blipFill rotWithShape="1">
            <a:blip r:embed="rId7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341" t="24294" r="63331" b="71207"/>
            <a:stretch/>
          </p:blipFill>
          <p:spPr>
            <a:xfrm>
              <a:off x="7272275" y="4119962"/>
              <a:ext cx="115200" cy="11018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7" name="Shape 67" descr="riconnessioni-loghi-logotipo-colori.png"/>
          <p:cNvPicPr preferRelativeResize="0"/>
          <p:nvPr/>
        </p:nvPicPr>
        <p:blipFill rotWithShape="1"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83" t="27596" r="11724" b="27375"/>
          <a:stretch/>
        </p:blipFill>
        <p:spPr>
          <a:xfrm>
            <a:off x="362234" y="6144750"/>
            <a:ext cx="1828799" cy="552349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Shape 68"/>
          <p:cNvSpPr txBox="1"/>
          <p:nvPr/>
        </p:nvSpPr>
        <p:spPr>
          <a:xfrm>
            <a:off x="2677982" y="1674333"/>
            <a:ext cx="6907999" cy="8924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r>
              <a:rPr lang="it" sz="5333" dirty="0">
                <a:solidFill>
                  <a:srgbClr val="000000"/>
                </a:solidFill>
                <a:latin typeface="Dosis"/>
                <a:ea typeface="Dosis"/>
                <a:cs typeface="Dosis"/>
                <a:sym typeface="Dosis"/>
              </a:rPr>
              <a:t>SCRATCH PARTY!</a:t>
            </a:r>
          </a:p>
        </p:txBody>
      </p:sp>
      <p:sp>
        <p:nvSpPr>
          <p:cNvPr id="69" name="Shape 69"/>
          <p:cNvSpPr txBox="1"/>
          <p:nvPr/>
        </p:nvSpPr>
        <p:spPr>
          <a:xfrm>
            <a:off x="7635240" y="4616667"/>
            <a:ext cx="1953127" cy="3768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pPr algn="r">
              <a:buClr>
                <a:srgbClr val="000000"/>
              </a:buClr>
              <a:buSzPct val="25000"/>
            </a:pPr>
            <a:r>
              <a:rPr lang="it" sz="1867" dirty="0">
                <a:solidFill>
                  <a:srgbClr val="000000"/>
                </a:solidFill>
                <a:latin typeface="Dosis"/>
                <a:ea typeface="Dosis"/>
                <a:cs typeface="Dosis"/>
                <a:sym typeface="Dosis"/>
              </a:rPr>
              <a:t>3 Giugno 2020</a:t>
            </a:r>
          </a:p>
        </p:txBody>
      </p:sp>
    </p:spTree>
    <p:extLst>
      <p:ext uri="{BB962C8B-B14F-4D97-AF65-F5344CB8AC3E}">
        <p14:creationId xmlns:p14="http://schemas.microsoft.com/office/powerpoint/2010/main" val="2498784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A768C2C-7AF3-DC46-9865-69E7FB7376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877" b="14992"/>
          <a:stretch/>
        </p:blipFill>
        <p:spPr>
          <a:xfrm>
            <a:off x="-26742" y="0"/>
            <a:ext cx="12245483" cy="6858000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C60D8CB3-F2CD-A94F-A52A-9D6BFCAAC898}"/>
              </a:ext>
            </a:extLst>
          </p:cNvPr>
          <p:cNvSpPr/>
          <p:nvPr/>
        </p:nvSpPr>
        <p:spPr>
          <a:xfrm>
            <a:off x="3112971" y="3184785"/>
            <a:ext cx="59660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4400" dirty="0">
                <a:latin typeface="Dosis" panose="02010503020202060003" pitchFamily="2" charset="77"/>
                <a:hlinkClick r:id="rId3"/>
              </a:rPr>
              <a:t>https://bit.ly/scratch-party</a:t>
            </a:r>
            <a:endParaRPr lang="it-IT" sz="4400" dirty="0">
              <a:latin typeface="Dosis" panose="02010503020202060003" pitchFamily="2" charset="77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59B90224-6BA2-CA42-84AD-0D345FF8FB53}"/>
              </a:ext>
            </a:extLst>
          </p:cNvPr>
          <p:cNvSpPr/>
          <p:nvPr/>
        </p:nvSpPr>
        <p:spPr>
          <a:xfrm>
            <a:off x="1143363" y="4400558"/>
            <a:ext cx="990527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3600" dirty="0">
                <a:latin typeface="Dosis" panose="02010503020202060003" pitchFamily="2" charset="77"/>
              </a:rPr>
              <a:t>Condividi un progetto con </a:t>
            </a:r>
            <a:r>
              <a:rPr lang="it-IT" sz="3600" b="1" dirty="0">
                <a:solidFill>
                  <a:srgbClr val="45C770"/>
                </a:solidFill>
                <a:latin typeface="Dosis" panose="02010503020202060003" pitchFamily="2" charset="77"/>
              </a:rPr>
              <a:t>uno Sprite </a:t>
            </a:r>
            <a:r>
              <a:rPr lang="it-IT" sz="3600" dirty="0">
                <a:latin typeface="Dosis" panose="02010503020202060003" pitchFamily="2" charset="77"/>
              </a:rPr>
              <a:t>che fa</a:t>
            </a:r>
          </a:p>
          <a:p>
            <a:pPr algn="ctr"/>
            <a:r>
              <a:rPr lang="it-IT" sz="3600" dirty="0">
                <a:latin typeface="Dosis" panose="02010503020202060003" pitchFamily="2" charset="77"/>
              </a:rPr>
              <a:t>qualcosa di </a:t>
            </a:r>
            <a:r>
              <a:rPr lang="it-IT" sz="3600" b="1" dirty="0">
                <a:solidFill>
                  <a:srgbClr val="FEB43B"/>
                </a:solidFill>
                <a:latin typeface="Dosis" panose="02010503020202060003" pitchFamily="2" charset="77"/>
              </a:rPr>
              <a:t>semplice</a:t>
            </a:r>
            <a:r>
              <a:rPr lang="it-IT" sz="3600" dirty="0">
                <a:latin typeface="Dosis" panose="02010503020202060003" pitchFamily="2" charset="77"/>
              </a:rPr>
              <a:t>, </a:t>
            </a:r>
            <a:r>
              <a:rPr lang="it-IT" sz="3600" b="1" dirty="0">
                <a:solidFill>
                  <a:srgbClr val="F13EA8"/>
                </a:solidFill>
                <a:latin typeface="Dosis" panose="02010503020202060003" pitchFamily="2" charset="77"/>
              </a:rPr>
              <a:t>divertente</a:t>
            </a:r>
            <a:r>
              <a:rPr lang="it-IT" sz="3600" dirty="0">
                <a:latin typeface="Dosis" panose="02010503020202060003" pitchFamily="2" charset="77"/>
              </a:rPr>
              <a:t> e che </a:t>
            </a:r>
            <a:r>
              <a:rPr lang="it-IT" sz="3600" b="1" dirty="0">
                <a:solidFill>
                  <a:srgbClr val="0086E1"/>
                </a:solidFill>
                <a:latin typeface="Dosis" panose="02010503020202060003" pitchFamily="2" charset="77"/>
              </a:rPr>
              <a:t>ti rappresenta</a:t>
            </a:r>
            <a:r>
              <a:rPr lang="it-IT" sz="3600" dirty="0">
                <a:latin typeface="Dosis" panose="02010503020202060003" pitchFamily="2" charset="7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0259593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8550</TotalTime>
  <Words>32</Words>
  <Application>Microsoft Macintosh PowerPoint</Application>
  <PresentationFormat>Widescreen</PresentationFormat>
  <Paragraphs>6</Paragraphs>
  <Slides>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Dosis</vt:lpstr>
      <vt:lpstr>Tema di Office</vt:lpstr>
      <vt:lpstr>PRESENTAZIONE</vt:lpstr>
      <vt:lpstr>Presentazione standard di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</dc:title>
  <dc:creator>Flavio Renga</dc:creator>
  <cp:lastModifiedBy>Flavio Renga</cp:lastModifiedBy>
  <cp:revision>116</cp:revision>
  <dcterms:created xsi:type="dcterms:W3CDTF">2018-11-19T13:08:46Z</dcterms:created>
  <dcterms:modified xsi:type="dcterms:W3CDTF">2020-06-03T15:32:51Z</dcterms:modified>
</cp:coreProperties>
</file>